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63" r:id="rId2"/>
  </p:sldMasterIdLst>
  <p:notesMasterIdLst>
    <p:notesMasterId r:id="rId37"/>
  </p:notesMasterIdLst>
  <p:sldIdLst>
    <p:sldId id="256" r:id="rId3"/>
    <p:sldId id="267" r:id="rId4"/>
    <p:sldId id="257" r:id="rId5"/>
    <p:sldId id="291" r:id="rId6"/>
    <p:sldId id="292" r:id="rId7"/>
    <p:sldId id="258" r:id="rId8"/>
    <p:sldId id="259" r:id="rId9"/>
    <p:sldId id="260" r:id="rId10"/>
    <p:sldId id="272" r:id="rId11"/>
    <p:sldId id="283" r:id="rId12"/>
    <p:sldId id="261" r:id="rId13"/>
    <p:sldId id="264" r:id="rId14"/>
    <p:sldId id="262" r:id="rId15"/>
    <p:sldId id="263" r:id="rId16"/>
    <p:sldId id="265" r:id="rId17"/>
    <p:sldId id="266" r:id="rId18"/>
    <p:sldId id="268" r:id="rId19"/>
    <p:sldId id="269" r:id="rId20"/>
    <p:sldId id="270" r:id="rId21"/>
    <p:sldId id="271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4" r:id="rId33"/>
    <p:sldId id="285" r:id="rId34"/>
    <p:sldId id="286" r:id="rId35"/>
    <p:sldId id="287" r:id="rId36"/>
  </p:sldIdLst>
  <p:sldSz cx="9144000" cy="5143500" type="screen16x9"/>
  <p:notesSz cx="6858000" cy="9144000"/>
  <p:embeddedFontLst>
    <p:embeddedFont>
      <p:font typeface="Jua" pitchFamily="2" charset="-127"/>
      <p:regular r:id="rId38"/>
    </p:embeddedFont>
    <p:embeddedFont>
      <p:font typeface="Cinzel"/>
      <p:regular r:id="rId39"/>
      <p:bold r:id="rId40"/>
    </p:embeddedFont>
    <p:embeddedFont>
      <p:font typeface="Inter" panose="02000503000000020004" pitchFamily="2" charset="0"/>
      <p:regular r:id="rId41"/>
      <p:bold r:id="rId42"/>
    </p:embeddedFont>
    <p:embeddedFont>
      <p:font typeface="Proxima Nova" panose="02000506030000020004" pitchFamily="2" charset="0"/>
      <p:regular r:id="rId43"/>
      <p:bold r:id="rId44"/>
      <p:italic r:id="rId45"/>
      <p:boldItalic r:id="rId46"/>
    </p:embeddedFont>
    <p:embeddedFont>
      <p:font typeface="Proxima Nova Semibold" panose="02000506030000020004" pitchFamily="2" charset="0"/>
      <p:regular r:id="rId47"/>
      <p:bold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2A2A68-FF1E-4D69-8C17-50F022C17E43}">
  <a:tblStyle styleId="{0D2A2A68-FF1E-4D69-8C17-50F022C17E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eb5cd01b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eb5cd01b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c073d96ae2_2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c073d96ae2_2_1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c22382be9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c22382be9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c073d96ae2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c073d96ae2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c073d96ae2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c073d96ae2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c073d96ae2_2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c073d96ae2_2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c073d96ae2_2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c073d96ae2_2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c073d96ae2_2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c073d96ae2_2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c073d96ae2_2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c073d96ae2_2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c073d96ae2_2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c073d96ae2_2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c073d96ae2_2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c073d96ae2_2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c073d96ae2_2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c073d96ae2_2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0ee02864a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10ee02864a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c073d96ae2_2_1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c073d96ae2_2_1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c073d96ae2_2_1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c073d96ae2_2_1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c073d96ae2_2_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1c073d96ae2_2_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1c19b1f354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1c19b1f354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c073d96ae2_2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1c073d96ae2_2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c073d96ae2_2_1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c073d96ae2_2_1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1c073d96ae2_2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1c073d96ae2_2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1c073d96ae2_2_1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1c073d96ae2_2_1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eb5cd01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eb5cd01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c073d96ae2_2_1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1c073d96ae2_2_1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c073d96ae2_2_1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c073d96ae2_2_1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1c073d96ae2_2_1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1c073d96ae2_2_1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1c073d96ae2_2_2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1c073d96ae2_2_2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1c073d96ae2_2_2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1c073d96ae2_2_2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eb5cd01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eb5cd01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eb5cd01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eb5cd01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bf77ad7641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bf77ad7641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eb5cd01b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eb5cd01b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bf77ad7641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bf77ad7641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c073d96ae2_2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c073d96ae2_2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391">
            <a:off x="713225" y="3786932"/>
            <a:ext cx="52689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883371"/>
            <a:ext cx="5268900" cy="18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 rot="402">
            <a:off x="719950" y="1303475"/>
            <a:ext cx="77040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978800" y="3285775"/>
            <a:ext cx="5186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20000" y="2612759"/>
            <a:ext cx="4360200" cy="15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80988"/>
            <a:ext cx="1863600" cy="180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 rot="455">
            <a:off x="720000" y="4048313"/>
            <a:ext cx="45348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3700" cy="63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237079"/>
            <a:ext cx="7703700" cy="336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■"/>
              <a:defRPr sz="1050"/>
            </a:lvl1pPr>
            <a:lvl2pPr marL="914400" lvl="1" indent="-2952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AutoNum type="alphaLcPeriod"/>
              <a:defRPr sz="1050"/>
            </a:lvl2pPr>
            <a:lvl3pPr marL="1371600" lvl="2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romanLcPeriod"/>
              <a:defRPr sz="1050"/>
            </a:lvl3pPr>
            <a:lvl4pPr marL="1828800" lvl="3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rabicPeriod"/>
              <a:defRPr sz="1050"/>
            </a:lvl4pPr>
            <a:lvl5pPr marL="2286000" lvl="4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lphaLcPeriod"/>
              <a:defRPr sz="1050"/>
            </a:lvl5pPr>
            <a:lvl6pPr marL="2743200" lvl="5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romanLcPeriod"/>
              <a:defRPr sz="1050"/>
            </a:lvl6pPr>
            <a:lvl7pPr marL="3200400" lvl="6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rabicPeriod"/>
              <a:defRPr sz="1050"/>
            </a:lvl7pPr>
            <a:lvl8pPr marL="3657600" lvl="7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lphaLcPeriod"/>
              <a:defRPr sz="1050"/>
            </a:lvl8pPr>
            <a:lvl9pPr marL="4114800" lvl="8" indent="-295275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50"/>
              <a:buAutoNum type="romanLcPeriod"/>
              <a:defRPr sz="1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1519838" y="1166488"/>
            <a:ext cx="29076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3100" b="1"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4716563" y="1166488"/>
            <a:ext cx="29076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31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1519838" y="2949813"/>
            <a:ext cx="2907600" cy="1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716563" y="2949813"/>
            <a:ext cx="2907600" cy="1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 rot="-220">
            <a:off x="2230650" y="1882189"/>
            <a:ext cx="4682700" cy="21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139000" y="955050"/>
            <a:ext cx="6866100" cy="32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1256400" y="1492013"/>
            <a:ext cx="66312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004050" y="2482388"/>
            <a:ext cx="5135700" cy="11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1476700" y="3222000"/>
            <a:ext cx="61905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RKMjPY5njdPWOGk0M2Ui1IQmxV2SAkJOUdel_iI_ypo/copy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hyperlink" Target="https://docs.google.com/spreadsheets/d/1RKMjPY5njdPWOGk0M2Ui1IQmxV2SAkJOUdel_iI_ypo/copy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 rot="-391">
            <a:off x="713225" y="3786932"/>
            <a:ext cx="52689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Group </a:t>
            </a:r>
            <a:r>
              <a:rPr lang="it-IT" dirty="0" err="1"/>
              <a:t>Assignment</a:t>
            </a:r>
            <a:r>
              <a:rPr lang="it-IT" dirty="0"/>
              <a:t> 2</a:t>
            </a:r>
            <a:endParaRPr dirty="0"/>
          </a:p>
        </p:txBody>
      </p:sp>
      <p:sp>
        <p:nvSpPr>
          <p:cNvPr id="63" name="Google Shape;63;p17"/>
          <p:cNvSpPr txBox="1">
            <a:spLocks noGrp="1"/>
          </p:cNvSpPr>
          <p:nvPr>
            <p:ph type="ctrTitle"/>
          </p:nvPr>
        </p:nvSpPr>
        <p:spPr>
          <a:xfrm>
            <a:off x="713225" y="1883371"/>
            <a:ext cx="6771050" cy="18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it-IT" sz="6900" dirty="0" err="1">
                <a:solidFill>
                  <a:schemeClr val="dk2"/>
                </a:solidFill>
              </a:rPr>
              <a:t>Voidrunner</a:t>
            </a:r>
            <a:r>
              <a:rPr lang="en" sz="6900" dirty="0">
                <a:solidFill>
                  <a:schemeClr val="dk2"/>
                </a:solidFill>
              </a:rPr>
              <a:t> </a:t>
            </a:r>
            <a:br>
              <a:rPr lang="it-IT" sz="2600" dirty="0"/>
            </a:br>
            <a:r>
              <a:rPr lang="it-IT" sz="2600" dirty="0" err="1"/>
              <a:t>Echoes</a:t>
            </a:r>
            <a:r>
              <a:rPr lang="it-IT" sz="2600" dirty="0"/>
              <a:t> of </a:t>
            </a:r>
            <a:r>
              <a:rPr lang="it-IT" sz="2600" dirty="0" err="1"/>
              <a:t>darkness</a:t>
            </a:r>
            <a:endParaRPr sz="26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1" name="Google Shape;1181;p44"/>
          <p:cNvGrpSpPr/>
          <p:nvPr/>
        </p:nvGrpSpPr>
        <p:grpSpPr>
          <a:xfrm>
            <a:off x="2222850" y="2968775"/>
            <a:ext cx="4698300" cy="4698300"/>
            <a:chOff x="2223938" y="2968775"/>
            <a:chExt cx="4698300" cy="4698300"/>
          </a:xfrm>
        </p:grpSpPr>
        <p:sp>
          <p:nvSpPr>
            <p:cNvPr id="1182" name="Google Shape;1182;p44"/>
            <p:cNvSpPr/>
            <p:nvPr/>
          </p:nvSpPr>
          <p:spPr>
            <a:xfrm>
              <a:off x="3023138" y="3765650"/>
              <a:ext cx="3104400" cy="31044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4"/>
            <p:cNvSpPr/>
            <p:nvPr/>
          </p:nvSpPr>
          <p:spPr>
            <a:xfrm>
              <a:off x="2774963" y="3519800"/>
              <a:ext cx="3596100" cy="3596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4"/>
            <p:cNvSpPr/>
            <p:nvPr/>
          </p:nvSpPr>
          <p:spPr>
            <a:xfrm>
              <a:off x="2223938" y="2968775"/>
              <a:ext cx="4698300" cy="469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5" name="Google Shape;1185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Sound design</a:t>
            </a:r>
            <a:endParaRPr dirty="0"/>
          </a:p>
        </p:txBody>
      </p:sp>
      <p:grpSp>
        <p:nvGrpSpPr>
          <p:cNvPr id="1191" name="Google Shape;1191;p44"/>
          <p:cNvGrpSpPr/>
          <p:nvPr/>
        </p:nvGrpSpPr>
        <p:grpSpPr>
          <a:xfrm>
            <a:off x="854642" y="1231801"/>
            <a:ext cx="2736415" cy="972209"/>
            <a:chOff x="2731371" y="1612491"/>
            <a:chExt cx="1666500" cy="972209"/>
          </a:xfrm>
        </p:grpSpPr>
        <p:sp>
          <p:nvSpPr>
            <p:cNvPr id="1192" name="Google Shape;1192;p44"/>
            <p:cNvSpPr txBox="1"/>
            <p:nvPr/>
          </p:nvSpPr>
          <p:spPr>
            <a:xfrm>
              <a:off x="2731793" y="1612491"/>
              <a:ext cx="16656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Ambient sound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193" name="Google Shape;1193;p44"/>
            <p:cNvSpPr txBox="1"/>
            <p:nvPr/>
          </p:nvSpPr>
          <p:spPr>
            <a:xfrm>
              <a:off x="2731371" y="1997300"/>
              <a:ext cx="16665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The creaking of the ship, distant screeches, and the unsettling slithering of the creatures on walls.</a:t>
              </a:r>
              <a:endParaRPr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194" name="Google Shape;1194;p44"/>
          <p:cNvCxnSpPr>
            <a:stCxn id="1195" idx="0"/>
            <a:endCxn id="1193" idx="2"/>
          </p:cNvCxnSpPr>
          <p:nvPr/>
        </p:nvCxnSpPr>
        <p:spPr>
          <a:xfrm flipH="1" flipV="1">
            <a:off x="2222850" y="2204010"/>
            <a:ext cx="2312871" cy="1057790"/>
          </a:xfrm>
          <a:prstGeom prst="bentConnector4">
            <a:avLst>
              <a:gd name="adj1" fmla="val -9884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6" name="Google Shape;1196;p44"/>
          <p:cNvSpPr/>
          <p:nvPr/>
        </p:nvSpPr>
        <p:spPr>
          <a:xfrm>
            <a:off x="4948638" y="3765650"/>
            <a:ext cx="239700" cy="2397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7" name="Google Shape;1197;p44"/>
          <p:cNvGrpSpPr/>
          <p:nvPr/>
        </p:nvGrpSpPr>
        <p:grpSpPr>
          <a:xfrm>
            <a:off x="6018638" y="1203150"/>
            <a:ext cx="2696857" cy="972209"/>
            <a:chOff x="4746129" y="1612491"/>
            <a:chExt cx="1666500" cy="972209"/>
          </a:xfrm>
        </p:grpSpPr>
        <p:sp>
          <p:nvSpPr>
            <p:cNvPr id="1198" name="Google Shape;1198;p44"/>
            <p:cNvSpPr txBox="1"/>
            <p:nvPr/>
          </p:nvSpPr>
          <p:spPr>
            <a:xfrm>
              <a:off x="4746551" y="1612491"/>
              <a:ext cx="16656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Music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199" name="Google Shape;1199;p44"/>
            <p:cNvSpPr txBox="1"/>
            <p:nvPr/>
          </p:nvSpPr>
          <p:spPr>
            <a:xfrm>
              <a:off x="4746129" y="1997300"/>
              <a:ext cx="16665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rtl="0"/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A haunting, atmospheric soundtrack that intensifies during combat and critical platforming sequences.</a:t>
              </a:r>
              <a:endParaRPr lang="en-GB" dirty="0">
                <a:solidFill>
                  <a:schemeClr val="bg1"/>
                </a:solidFill>
                <a:effectLst/>
              </a:endParaRPr>
            </a:p>
            <a:p>
              <a:pPr rtl="0"/>
              <a:br>
                <a:rPr lang="en-GB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</a:br>
              <a:endParaRPr lang="en-GB" dirty="0">
                <a:effectLst/>
              </a:endParaRPr>
            </a:p>
          </p:txBody>
        </p:sp>
      </p:grpSp>
      <p:cxnSp>
        <p:nvCxnSpPr>
          <p:cNvPr id="1200" name="Google Shape;1200;p44"/>
          <p:cNvCxnSpPr>
            <a:stCxn id="1196" idx="0"/>
            <a:endCxn id="1199" idx="2"/>
          </p:cNvCxnSpPr>
          <p:nvPr/>
        </p:nvCxnSpPr>
        <p:spPr>
          <a:xfrm rot="5400000" flipH="1" flipV="1">
            <a:off x="5422632" y="1821216"/>
            <a:ext cx="1590291" cy="229857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4" name="Google Shape;1204;p44"/>
          <p:cNvSpPr/>
          <p:nvPr/>
        </p:nvSpPr>
        <p:spPr>
          <a:xfrm>
            <a:off x="5778938" y="4005350"/>
            <a:ext cx="239700" cy="239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2"/>
          <p:cNvGrpSpPr/>
          <p:nvPr/>
        </p:nvGrpSpPr>
        <p:grpSpPr>
          <a:xfrm>
            <a:off x="125260" y="540000"/>
            <a:ext cx="3098725" cy="4375191"/>
            <a:chOff x="711275" y="1261679"/>
            <a:chExt cx="1938600" cy="3026135"/>
          </a:xfrm>
        </p:grpSpPr>
        <p:sp>
          <p:nvSpPr>
            <p:cNvPr id="260" name="Google Shape;260;p22"/>
            <p:cNvSpPr/>
            <p:nvPr/>
          </p:nvSpPr>
          <p:spPr>
            <a:xfrm>
              <a:off x="713225" y="1591957"/>
              <a:ext cx="19347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0000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Survive the horrors within the spaceship, uncover the  Black Crawlers' presence, and find a way to eliminate the infestation and destroy the spaceship.</a:t>
              </a:r>
              <a:endParaRPr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1" name="Google Shape;261;p22"/>
            <p:cNvSpPr txBox="1"/>
            <p:nvPr/>
          </p:nvSpPr>
          <p:spPr>
            <a:xfrm>
              <a:off x="713225" y="1261679"/>
              <a:ext cx="19347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Survive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1150175" y="2634808"/>
              <a:ext cx="1060800" cy="1060800"/>
            </a:xfrm>
            <a:prstGeom prst="pie">
              <a:avLst>
                <a:gd name="adj1" fmla="val 16151834"/>
                <a:gd name="adj2" fmla="val 1076581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 txBox="1"/>
            <p:nvPr/>
          </p:nvSpPr>
          <p:spPr>
            <a:xfrm>
              <a:off x="711275" y="3922114"/>
              <a:ext cx="19386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sp>
        <p:nvSpPr>
          <p:cNvPr id="279" name="Google Shape;279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grpSp>
        <p:nvGrpSpPr>
          <p:cNvPr id="7" name="Google Shape;259;p22">
            <a:extLst>
              <a:ext uri="{FF2B5EF4-FFF2-40B4-BE49-F238E27FC236}">
                <a16:creationId xmlns:a16="http://schemas.microsoft.com/office/drawing/2014/main" id="{12263E59-FF3F-F15A-A073-66BD9071D16F}"/>
              </a:ext>
            </a:extLst>
          </p:cNvPr>
          <p:cNvGrpSpPr/>
          <p:nvPr/>
        </p:nvGrpSpPr>
        <p:grpSpPr>
          <a:xfrm>
            <a:off x="5916899" y="540000"/>
            <a:ext cx="3098725" cy="4375189"/>
            <a:chOff x="711275" y="1261679"/>
            <a:chExt cx="1938600" cy="3026135"/>
          </a:xfrm>
        </p:grpSpPr>
        <p:sp>
          <p:nvSpPr>
            <p:cNvPr id="3" name="Google Shape;260;p22">
              <a:extLst>
                <a:ext uri="{FF2B5EF4-FFF2-40B4-BE49-F238E27FC236}">
                  <a16:creationId xmlns:a16="http://schemas.microsoft.com/office/drawing/2014/main" id="{FC092196-6E38-4E4D-AD1F-35F695520F34}"/>
                </a:ext>
              </a:extLst>
            </p:cNvPr>
            <p:cNvSpPr/>
            <p:nvPr/>
          </p:nvSpPr>
          <p:spPr>
            <a:xfrm>
              <a:off x="713225" y="1591957"/>
              <a:ext cx="19347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0000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dirty="0">
                  <a:solidFill>
                    <a:schemeClr val="bg1"/>
                  </a:solidFill>
                  <a:latin typeface="Inter"/>
                  <a:ea typeface="Inter"/>
                  <a:cs typeface="Inter"/>
                  <a:sym typeface="Inter"/>
                </a:rPr>
                <a:t>Kill and discover the mastery behind the spaceship and destroy it.</a:t>
              </a:r>
              <a:endParaRPr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" name="Google Shape;261;p22">
              <a:extLst>
                <a:ext uri="{FF2B5EF4-FFF2-40B4-BE49-F238E27FC236}">
                  <a16:creationId xmlns:a16="http://schemas.microsoft.com/office/drawing/2014/main" id="{E5188942-B5AD-087E-CF38-FCA3F6D41DB4}"/>
                </a:ext>
              </a:extLst>
            </p:cNvPr>
            <p:cNvSpPr txBox="1"/>
            <p:nvPr/>
          </p:nvSpPr>
          <p:spPr>
            <a:xfrm>
              <a:off x="713225" y="1261679"/>
              <a:ext cx="19347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Destroy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5" name="Google Shape;262;p22">
              <a:extLst>
                <a:ext uri="{FF2B5EF4-FFF2-40B4-BE49-F238E27FC236}">
                  <a16:creationId xmlns:a16="http://schemas.microsoft.com/office/drawing/2014/main" id="{C6A44059-BB20-9870-6CD8-3051D9C91A02}"/>
                </a:ext>
              </a:extLst>
            </p:cNvPr>
            <p:cNvSpPr/>
            <p:nvPr/>
          </p:nvSpPr>
          <p:spPr>
            <a:xfrm>
              <a:off x="1150175" y="2634808"/>
              <a:ext cx="1060800" cy="1060800"/>
            </a:xfrm>
            <a:prstGeom prst="pie">
              <a:avLst>
                <a:gd name="adj1" fmla="val 16151834"/>
                <a:gd name="adj2" fmla="val 1076581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3;p22">
              <a:extLst>
                <a:ext uri="{FF2B5EF4-FFF2-40B4-BE49-F238E27FC236}">
                  <a16:creationId xmlns:a16="http://schemas.microsoft.com/office/drawing/2014/main" id="{2E94D109-4297-7FC0-1629-51E9B3DC32A1}"/>
                </a:ext>
              </a:extLst>
            </p:cNvPr>
            <p:cNvSpPr txBox="1"/>
            <p:nvPr/>
          </p:nvSpPr>
          <p:spPr>
            <a:xfrm>
              <a:off x="711275" y="3922114"/>
              <a:ext cx="19386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Obstacles</a:t>
            </a:r>
            <a:endParaRPr dirty="0"/>
          </a:p>
        </p:txBody>
      </p:sp>
      <p:grpSp>
        <p:nvGrpSpPr>
          <p:cNvPr id="340" name="Google Shape;340;p25"/>
          <p:cNvGrpSpPr/>
          <p:nvPr/>
        </p:nvGrpSpPr>
        <p:grpSpPr>
          <a:xfrm>
            <a:off x="918519" y="3310421"/>
            <a:ext cx="2926143" cy="872062"/>
            <a:chOff x="918519" y="3310421"/>
            <a:chExt cx="2926143" cy="872062"/>
          </a:xfrm>
        </p:grpSpPr>
        <p:grpSp>
          <p:nvGrpSpPr>
            <p:cNvPr id="341" name="Google Shape;341;p25"/>
            <p:cNvGrpSpPr/>
            <p:nvPr/>
          </p:nvGrpSpPr>
          <p:grpSpPr>
            <a:xfrm>
              <a:off x="918519" y="3310421"/>
              <a:ext cx="1934700" cy="872062"/>
              <a:chOff x="1149294" y="3275196"/>
              <a:chExt cx="1934700" cy="872062"/>
            </a:xfrm>
          </p:grpSpPr>
          <p:sp>
            <p:nvSpPr>
              <p:cNvPr id="342" name="Google Shape;342;p25"/>
              <p:cNvSpPr/>
              <p:nvPr/>
            </p:nvSpPr>
            <p:spPr>
              <a:xfrm>
                <a:off x="1149294" y="3681058"/>
                <a:ext cx="1934700" cy="46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Jump and dodge the pipes</a:t>
                </a:r>
                <a:endParaRPr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3" name="Google Shape;343;p25"/>
              <p:cNvSpPr txBox="1"/>
              <p:nvPr/>
            </p:nvSpPr>
            <p:spPr>
              <a:xfrm>
                <a:off x="1149294" y="3275196"/>
                <a:ext cx="1934700" cy="54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dk2"/>
                    </a:solidFill>
                    <a:latin typeface="Cinzel"/>
                    <a:ea typeface="Cinzel"/>
                    <a:cs typeface="Cinzel"/>
                    <a:sym typeface="Cinzel"/>
                  </a:rPr>
                  <a:t>Pipes</a:t>
                </a:r>
                <a:endParaRPr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</p:grpSp>
        <p:grpSp>
          <p:nvGrpSpPr>
            <p:cNvPr id="344" name="Google Shape;344;p25"/>
            <p:cNvGrpSpPr/>
            <p:nvPr/>
          </p:nvGrpSpPr>
          <p:grpSpPr>
            <a:xfrm>
              <a:off x="3085735" y="3366981"/>
              <a:ext cx="758927" cy="758927"/>
              <a:chOff x="1523700" y="3142825"/>
              <a:chExt cx="564300" cy="564300"/>
            </a:xfrm>
          </p:grpSpPr>
          <p:sp>
            <p:nvSpPr>
              <p:cNvPr id="345" name="Google Shape;345;p25"/>
              <p:cNvSpPr/>
              <p:nvPr/>
            </p:nvSpPr>
            <p:spPr>
              <a:xfrm>
                <a:off x="1523700" y="3142825"/>
                <a:ext cx="564300" cy="564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6" name="Google Shape;346;p25"/>
              <p:cNvGrpSpPr/>
              <p:nvPr/>
            </p:nvGrpSpPr>
            <p:grpSpPr>
              <a:xfrm>
                <a:off x="1628309" y="3248394"/>
                <a:ext cx="355097" cy="355222"/>
                <a:chOff x="3998634" y="3394757"/>
                <a:chExt cx="355097" cy="355222"/>
              </a:xfrm>
            </p:grpSpPr>
            <p:sp>
              <p:nvSpPr>
                <p:cNvPr id="347" name="Google Shape;347;p25"/>
                <p:cNvSpPr/>
                <p:nvPr/>
              </p:nvSpPr>
              <p:spPr>
                <a:xfrm>
                  <a:off x="3998634" y="3394757"/>
                  <a:ext cx="105394" cy="9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2" h="3253" extrusionOk="0">
                      <a:moveTo>
                        <a:pt x="0" y="0"/>
                      </a:moveTo>
                      <a:lnTo>
                        <a:pt x="0" y="3253"/>
                      </a:lnTo>
                      <a:lnTo>
                        <a:pt x="3441" y="3253"/>
                      </a:lnTo>
                      <a:lnTo>
                        <a:pt x="3441" y="553"/>
                      </a:lnTo>
                      <a:lnTo>
                        <a:pt x="2454" y="393"/>
                      </a:lnTo>
                      <a:lnTo>
                        <a:pt x="2399" y="729"/>
                      </a:lnTo>
                      <a:lnTo>
                        <a:pt x="3101" y="843"/>
                      </a:lnTo>
                      <a:lnTo>
                        <a:pt x="3101" y="2912"/>
                      </a:lnTo>
                      <a:lnTo>
                        <a:pt x="341" y="2912"/>
                      </a:lnTo>
                      <a:lnTo>
                        <a:pt x="341" y="399"/>
                      </a:lnTo>
                      <a:lnTo>
                        <a:pt x="2064" y="674"/>
                      </a:lnTo>
                      <a:lnTo>
                        <a:pt x="2118" y="33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25"/>
                <p:cNvSpPr/>
                <p:nvPr/>
              </p:nvSpPr>
              <p:spPr>
                <a:xfrm>
                  <a:off x="4021874" y="3464936"/>
                  <a:ext cx="63016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8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2057" y="339"/>
                      </a:lnTo>
                      <a:lnTo>
                        <a:pt x="205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25"/>
                <p:cNvSpPr/>
                <p:nvPr/>
              </p:nvSpPr>
              <p:spPr>
                <a:xfrm>
                  <a:off x="4020221" y="3419619"/>
                  <a:ext cx="11942" cy="11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390" extrusionOk="0">
                      <a:moveTo>
                        <a:pt x="55" y="0"/>
                      </a:moveTo>
                      <a:lnTo>
                        <a:pt x="0" y="335"/>
                      </a:lnTo>
                      <a:lnTo>
                        <a:pt x="335" y="390"/>
                      </a:lnTo>
                      <a:lnTo>
                        <a:pt x="390" y="54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25"/>
                <p:cNvSpPr/>
                <p:nvPr/>
              </p:nvSpPr>
              <p:spPr>
                <a:xfrm>
                  <a:off x="4037307" y="3422375"/>
                  <a:ext cx="11942" cy="12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392" extrusionOk="0">
                      <a:moveTo>
                        <a:pt x="55" y="1"/>
                      </a:moveTo>
                      <a:lnTo>
                        <a:pt x="0" y="338"/>
                      </a:lnTo>
                      <a:lnTo>
                        <a:pt x="335" y="392"/>
                      </a:lnTo>
                      <a:lnTo>
                        <a:pt x="390" y="55"/>
                      </a:lnTo>
                      <a:lnTo>
                        <a:pt x="5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25"/>
                <p:cNvSpPr/>
                <p:nvPr/>
              </p:nvSpPr>
              <p:spPr>
                <a:xfrm>
                  <a:off x="4054484" y="3425039"/>
                  <a:ext cx="31324" cy="15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" h="492" extrusionOk="0">
                      <a:moveTo>
                        <a:pt x="55" y="1"/>
                      </a:moveTo>
                      <a:lnTo>
                        <a:pt x="1" y="336"/>
                      </a:lnTo>
                      <a:lnTo>
                        <a:pt x="969" y="492"/>
                      </a:lnTo>
                      <a:lnTo>
                        <a:pt x="1023" y="156"/>
                      </a:lnTo>
                      <a:lnTo>
                        <a:pt x="5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25"/>
                <p:cNvSpPr/>
                <p:nvPr/>
              </p:nvSpPr>
              <p:spPr>
                <a:xfrm>
                  <a:off x="4248456" y="3394757"/>
                  <a:ext cx="105272" cy="9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8" h="3253" extrusionOk="0">
                      <a:moveTo>
                        <a:pt x="3438" y="0"/>
                      </a:moveTo>
                      <a:lnTo>
                        <a:pt x="0" y="553"/>
                      </a:lnTo>
                      <a:lnTo>
                        <a:pt x="0" y="3253"/>
                      </a:lnTo>
                      <a:lnTo>
                        <a:pt x="571" y="3253"/>
                      </a:lnTo>
                      <a:lnTo>
                        <a:pt x="571" y="2912"/>
                      </a:lnTo>
                      <a:lnTo>
                        <a:pt x="339" y="2912"/>
                      </a:lnTo>
                      <a:lnTo>
                        <a:pt x="339" y="843"/>
                      </a:lnTo>
                      <a:lnTo>
                        <a:pt x="3099" y="399"/>
                      </a:lnTo>
                      <a:lnTo>
                        <a:pt x="3099" y="2912"/>
                      </a:lnTo>
                      <a:lnTo>
                        <a:pt x="910" y="2912"/>
                      </a:lnTo>
                      <a:lnTo>
                        <a:pt x="910" y="3253"/>
                      </a:lnTo>
                      <a:lnTo>
                        <a:pt x="3438" y="3253"/>
                      </a:lnTo>
                      <a:lnTo>
                        <a:pt x="343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25"/>
                <p:cNvSpPr/>
                <p:nvPr/>
              </p:nvSpPr>
              <p:spPr>
                <a:xfrm>
                  <a:off x="4020588" y="3442676"/>
                  <a:ext cx="64608" cy="1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0" h="498" extrusionOk="0">
                      <a:moveTo>
                        <a:pt x="26" y="1"/>
                      </a:moveTo>
                      <a:lnTo>
                        <a:pt x="1" y="340"/>
                      </a:lnTo>
                      <a:lnTo>
                        <a:pt x="2085" y="497"/>
                      </a:lnTo>
                      <a:lnTo>
                        <a:pt x="2110" y="158"/>
                      </a:lnTo>
                      <a:lnTo>
                        <a:pt x="2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25"/>
                <p:cNvSpPr/>
                <p:nvPr/>
              </p:nvSpPr>
              <p:spPr>
                <a:xfrm>
                  <a:off x="4185871" y="3447330"/>
                  <a:ext cx="34937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1" h="342" extrusionOk="0">
                      <a:moveTo>
                        <a:pt x="1" y="1"/>
                      </a:moveTo>
                      <a:lnTo>
                        <a:pt x="1" y="342"/>
                      </a:lnTo>
                      <a:lnTo>
                        <a:pt x="1140" y="342"/>
                      </a:lnTo>
                      <a:lnTo>
                        <a:pt x="11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25"/>
                <p:cNvSpPr/>
                <p:nvPr/>
              </p:nvSpPr>
              <p:spPr>
                <a:xfrm>
                  <a:off x="4185871" y="3430367"/>
                  <a:ext cx="34937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1" h="342" extrusionOk="0">
                      <a:moveTo>
                        <a:pt x="1" y="1"/>
                      </a:moveTo>
                      <a:lnTo>
                        <a:pt x="1" y="341"/>
                      </a:lnTo>
                      <a:lnTo>
                        <a:pt x="1140" y="341"/>
                      </a:lnTo>
                      <a:lnTo>
                        <a:pt x="11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25"/>
                <p:cNvSpPr/>
                <p:nvPr/>
              </p:nvSpPr>
              <p:spPr>
                <a:xfrm>
                  <a:off x="4203232" y="3464385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0" y="339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25"/>
                <p:cNvSpPr/>
                <p:nvPr/>
              </p:nvSpPr>
              <p:spPr>
                <a:xfrm>
                  <a:off x="4185871" y="3464385"/>
                  <a:ext cx="1047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25"/>
                <p:cNvSpPr/>
                <p:nvPr/>
              </p:nvSpPr>
              <p:spPr>
                <a:xfrm>
                  <a:off x="4271084" y="3464599"/>
                  <a:ext cx="1047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0" extrusionOk="0">
                      <a:moveTo>
                        <a:pt x="1" y="1"/>
                      </a:moveTo>
                      <a:lnTo>
                        <a:pt x="1" y="339"/>
                      </a:lnTo>
                      <a:lnTo>
                        <a:pt x="341" y="339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25"/>
                <p:cNvSpPr/>
                <p:nvPr/>
              </p:nvSpPr>
              <p:spPr>
                <a:xfrm>
                  <a:off x="4271084" y="3429938"/>
                  <a:ext cx="10472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39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25"/>
                <p:cNvSpPr/>
                <p:nvPr/>
              </p:nvSpPr>
              <p:spPr>
                <a:xfrm>
                  <a:off x="4271084" y="3447238"/>
                  <a:ext cx="10472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2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25"/>
                <p:cNvSpPr/>
                <p:nvPr/>
              </p:nvSpPr>
              <p:spPr>
                <a:xfrm>
                  <a:off x="4130328" y="3429754"/>
                  <a:ext cx="45532" cy="45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" h="1487" extrusionOk="0">
                      <a:moveTo>
                        <a:pt x="744" y="1"/>
                      </a:moveTo>
                      <a:cubicBezTo>
                        <a:pt x="334" y="1"/>
                        <a:pt x="1" y="334"/>
                        <a:pt x="1" y="744"/>
                      </a:cubicBezTo>
                      <a:cubicBezTo>
                        <a:pt x="1" y="1153"/>
                        <a:pt x="334" y="1486"/>
                        <a:pt x="744" y="1486"/>
                      </a:cubicBezTo>
                      <a:cubicBezTo>
                        <a:pt x="1153" y="1486"/>
                        <a:pt x="1487" y="1153"/>
                        <a:pt x="1487" y="744"/>
                      </a:cubicBezTo>
                      <a:lnTo>
                        <a:pt x="1146" y="744"/>
                      </a:lnTo>
                      <a:cubicBezTo>
                        <a:pt x="1146" y="966"/>
                        <a:pt x="965" y="1148"/>
                        <a:pt x="744" y="1148"/>
                      </a:cubicBezTo>
                      <a:cubicBezTo>
                        <a:pt x="521" y="1148"/>
                        <a:pt x="340" y="966"/>
                        <a:pt x="340" y="744"/>
                      </a:cubicBezTo>
                      <a:cubicBezTo>
                        <a:pt x="340" y="524"/>
                        <a:pt x="521" y="343"/>
                        <a:pt x="744" y="343"/>
                      </a:cubicBezTo>
                      <a:cubicBezTo>
                        <a:pt x="910" y="343"/>
                        <a:pt x="1063" y="446"/>
                        <a:pt x="1122" y="604"/>
                      </a:cubicBezTo>
                      <a:lnTo>
                        <a:pt x="1440" y="483"/>
                      </a:lnTo>
                      <a:cubicBezTo>
                        <a:pt x="1331" y="196"/>
                        <a:pt x="1052" y="1"/>
                        <a:pt x="7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25"/>
                <p:cNvSpPr/>
                <p:nvPr/>
              </p:nvSpPr>
              <p:spPr>
                <a:xfrm>
                  <a:off x="4294232" y="3534105"/>
                  <a:ext cx="45532" cy="45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" h="1487" extrusionOk="0">
                      <a:moveTo>
                        <a:pt x="743" y="1"/>
                      </a:moveTo>
                      <a:lnTo>
                        <a:pt x="743" y="342"/>
                      </a:lnTo>
                      <a:cubicBezTo>
                        <a:pt x="964" y="342"/>
                        <a:pt x="1145" y="523"/>
                        <a:pt x="1145" y="744"/>
                      </a:cubicBezTo>
                      <a:cubicBezTo>
                        <a:pt x="1145" y="967"/>
                        <a:pt x="964" y="1148"/>
                        <a:pt x="743" y="1148"/>
                      </a:cubicBezTo>
                      <a:cubicBezTo>
                        <a:pt x="520" y="1148"/>
                        <a:pt x="339" y="967"/>
                        <a:pt x="339" y="744"/>
                      </a:cubicBezTo>
                      <a:cubicBezTo>
                        <a:pt x="341" y="577"/>
                        <a:pt x="446" y="425"/>
                        <a:pt x="602" y="367"/>
                      </a:cubicBezTo>
                      <a:lnTo>
                        <a:pt x="482" y="50"/>
                      </a:lnTo>
                      <a:cubicBezTo>
                        <a:pt x="194" y="159"/>
                        <a:pt x="0" y="436"/>
                        <a:pt x="0" y="744"/>
                      </a:cubicBezTo>
                      <a:cubicBezTo>
                        <a:pt x="0" y="1155"/>
                        <a:pt x="332" y="1487"/>
                        <a:pt x="743" y="1487"/>
                      </a:cubicBezTo>
                      <a:cubicBezTo>
                        <a:pt x="1153" y="1487"/>
                        <a:pt x="1486" y="1155"/>
                        <a:pt x="1486" y="744"/>
                      </a:cubicBezTo>
                      <a:cubicBezTo>
                        <a:pt x="1486" y="334"/>
                        <a:pt x="1153" y="1"/>
                        <a:pt x="74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25"/>
                <p:cNvSpPr/>
                <p:nvPr/>
              </p:nvSpPr>
              <p:spPr>
                <a:xfrm>
                  <a:off x="4295886" y="3423600"/>
                  <a:ext cx="10411" cy="52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1722" extrusionOk="0">
                      <a:moveTo>
                        <a:pt x="1" y="0"/>
                      </a:moveTo>
                      <a:lnTo>
                        <a:pt x="1" y="1722"/>
                      </a:lnTo>
                      <a:lnTo>
                        <a:pt x="340" y="1722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25"/>
                <p:cNvSpPr/>
                <p:nvPr/>
              </p:nvSpPr>
              <p:spPr>
                <a:xfrm>
                  <a:off x="4321453" y="3450116"/>
                  <a:ext cx="10411" cy="26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856" extrusionOk="0">
                      <a:moveTo>
                        <a:pt x="1" y="1"/>
                      </a:moveTo>
                      <a:lnTo>
                        <a:pt x="1" y="856"/>
                      </a:lnTo>
                      <a:lnTo>
                        <a:pt x="340" y="856"/>
                      </a:lnTo>
                      <a:lnTo>
                        <a:pt x="3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5"/>
                <p:cNvSpPr/>
                <p:nvPr/>
              </p:nvSpPr>
              <p:spPr>
                <a:xfrm>
                  <a:off x="4321453" y="3415455"/>
                  <a:ext cx="10411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1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0" y="341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5"/>
                <p:cNvSpPr/>
                <p:nvPr/>
              </p:nvSpPr>
              <p:spPr>
                <a:xfrm>
                  <a:off x="4321453" y="3432816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0" y="339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25"/>
                <p:cNvSpPr/>
                <p:nvPr/>
              </p:nvSpPr>
              <p:spPr>
                <a:xfrm>
                  <a:off x="3998634" y="3512090"/>
                  <a:ext cx="105394" cy="9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2" h="3253" extrusionOk="0">
                      <a:moveTo>
                        <a:pt x="0" y="1"/>
                      </a:moveTo>
                      <a:lnTo>
                        <a:pt x="0" y="3253"/>
                      </a:lnTo>
                      <a:lnTo>
                        <a:pt x="3441" y="2700"/>
                      </a:lnTo>
                      <a:lnTo>
                        <a:pt x="3441" y="1"/>
                      </a:lnTo>
                      <a:lnTo>
                        <a:pt x="2416" y="1"/>
                      </a:lnTo>
                      <a:lnTo>
                        <a:pt x="2416" y="339"/>
                      </a:lnTo>
                      <a:lnTo>
                        <a:pt x="3101" y="339"/>
                      </a:lnTo>
                      <a:lnTo>
                        <a:pt x="3101" y="2410"/>
                      </a:lnTo>
                      <a:lnTo>
                        <a:pt x="341" y="2854"/>
                      </a:lnTo>
                      <a:lnTo>
                        <a:pt x="341" y="339"/>
                      </a:lnTo>
                      <a:lnTo>
                        <a:pt x="2075" y="339"/>
                      </a:lnTo>
                      <a:lnTo>
                        <a:pt x="207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25"/>
                <p:cNvSpPr/>
                <p:nvPr/>
              </p:nvSpPr>
              <p:spPr>
                <a:xfrm>
                  <a:off x="4111527" y="3412608"/>
                  <a:ext cx="242204" cy="337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0" h="11018" extrusionOk="0">
                      <a:moveTo>
                        <a:pt x="3885" y="3646"/>
                      </a:moveTo>
                      <a:lnTo>
                        <a:pt x="3885" y="4681"/>
                      </a:lnTo>
                      <a:lnTo>
                        <a:pt x="3074" y="4681"/>
                      </a:lnTo>
                      <a:cubicBezTo>
                        <a:pt x="3362" y="4429"/>
                        <a:pt x="3545" y="4058"/>
                        <a:pt x="3545" y="3648"/>
                      </a:cubicBezTo>
                      <a:lnTo>
                        <a:pt x="3545" y="3646"/>
                      </a:lnTo>
                      <a:close/>
                      <a:moveTo>
                        <a:pt x="798" y="3646"/>
                      </a:moveTo>
                      <a:lnTo>
                        <a:pt x="798" y="3648"/>
                      </a:lnTo>
                      <a:cubicBezTo>
                        <a:pt x="798" y="4059"/>
                        <a:pt x="981" y="4429"/>
                        <a:pt x="1269" y="4681"/>
                      </a:cubicBezTo>
                      <a:lnTo>
                        <a:pt x="588" y="4681"/>
                      </a:lnTo>
                      <a:lnTo>
                        <a:pt x="343" y="4926"/>
                      </a:lnTo>
                      <a:lnTo>
                        <a:pt x="343" y="3646"/>
                      </a:lnTo>
                      <a:close/>
                      <a:moveTo>
                        <a:pt x="1" y="1"/>
                      </a:moveTo>
                      <a:lnTo>
                        <a:pt x="1" y="2615"/>
                      </a:lnTo>
                      <a:lnTo>
                        <a:pt x="1267" y="2615"/>
                      </a:lnTo>
                      <a:cubicBezTo>
                        <a:pt x="1061" y="2795"/>
                        <a:pt x="908" y="3034"/>
                        <a:pt x="838" y="3306"/>
                      </a:cubicBezTo>
                      <a:lnTo>
                        <a:pt x="1" y="3306"/>
                      </a:lnTo>
                      <a:lnTo>
                        <a:pt x="1" y="5920"/>
                      </a:lnTo>
                      <a:lnTo>
                        <a:pt x="106" y="5920"/>
                      </a:lnTo>
                      <a:lnTo>
                        <a:pt x="106" y="8163"/>
                      </a:lnTo>
                      <a:lnTo>
                        <a:pt x="936" y="8163"/>
                      </a:lnTo>
                      <a:lnTo>
                        <a:pt x="936" y="11015"/>
                      </a:lnTo>
                      <a:lnTo>
                        <a:pt x="2106" y="11015"/>
                      </a:lnTo>
                      <a:lnTo>
                        <a:pt x="2106" y="10544"/>
                      </a:lnTo>
                      <a:lnTo>
                        <a:pt x="1767" y="10544"/>
                      </a:lnTo>
                      <a:lnTo>
                        <a:pt x="1767" y="10677"/>
                      </a:lnTo>
                      <a:lnTo>
                        <a:pt x="1276" y="10677"/>
                      </a:lnTo>
                      <a:lnTo>
                        <a:pt x="1276" y="6230"/>
                      </a:lnTo>
                      <a:lnTo>
                        <a:pt x="936" y="6230"/>
                      </a:lnTo>
                      <a:lnTo>
                        <a:pt x="936" y="7826"/>
                      </a:lnTo>
                      <a:lnTo>
                        <a:pt x="445" y="7826"/>
                      </a:lnTo>
                      <a:lnTo>
                        <a:pt x="445" y="5306"/>
                      </a:lnTo>
                      <a:lnTo>
                        <a:pt x="725" y="5025"/>
                      </a:lnTo>
                      <a:lnTo>
                        <a:pt x="4366" y="5025"/>
                      </a:lnTo>
                      <a:lnTo>
                        <a:pt x="5110" y="4281"/>
                      </a:lnTo>
                      <a:lnTo>
                        <a:pt x="5462" y="4630"/>
                      </a:lnTo>
                      <a:lnTo>
                        <a:pt x="4565" y="5581"/>
                      </a:lnTo>
                      <a:lnTo>
                        <a:pt x="3061" y="5581"/>
                      </a:lnTo>
                      <a:lnTo>
                        <a:pt x="3061" y="10678"/>
                      </a:lnTo>
                      <a:lnTo>
                        <a:pt x="2568" y="10678"/>
                      </a:lnTo>
                      <a:lnTo>
                        <a:pt x="2568" y="8080"/>
                      </a:lnTo>
                      <a:lnTo>
                        <a:pt x="1767" y="8080"/>
                      </a:lnTo>
                      <a:lnTo>
                        <a:pt x="1767" y="10207"/>
                      </a:lnTo>
                      <a:lnTo>
                        <a:pt x="2106" y="10207"/>
                      </a:lnTo>
                      <a:lnTo>
                        <a:pt x="2106" y="8421"/>
                      </a:lnTo>
                      <a:lnTo>
                        <a:pt x="2229" y="8421"/>
                      </a:lnTo>
                      <a:lnTo>
                        <a:pt x="2229" y="11017"/>
                      </a:lnTo>
                      <a:lnTo>
                        <a:pt x="3400" y="11017"/>
                      </a:lnTo>
                      <a:lnTo>
                        <a:pt x="3400" y="5922"/>
                      </a:lnTo>
                      <a:lnTo>
                        <a:pt x="4469" y="5922"/>
                      </a:lnTo>
                      <a:lnTo>
                        <a:pt x="4469" y="5953"/>
                      </a:lnTo>
                      <a:lnTo>
                        <a:pt x="7908" y="6506"/>
                      </a:lnTo>
                      <a:lnTo>
                        <a:pt x="7908" y="5252"/>
                      </a:lnTo>
                      <a:lnTo>
                        <a:pt x="7567" y="5252"/>
                      </a:lnTo>
                      <a:lnTo>
                        <a:pt x="7567" y="6107"/>
                      </a:lnTo>
                      <a:lnTo>
                        <a:pt x="4936" y="5685"/>
                      </a:lnTo>
                      <a:lnTo>
                        <a:pt x="5491" y="5098"/>
                      </a:lnTo>
                      <a:lnTo>
                        <a:pt x="5935" y="4627"/>
                      </a:lnTo>
                      <a:lnTo>
                        <a:pt x="5110" y="3802"/>
                      </a:lnTo>
                      <a:lnTo>
                        <a:pt x="4810" y="4103"/>
                      </a:lnTo>
                      <a:lnTo>
                        <a:pt x="4810" y="3596"/>
                      </a:lnTo>
                      <a:lnTo>
                        <a:pt x="7571" y="3596"/>
                      </a:lnTo>
                      <a:lnTo>
                        <a:pt x="7571" y="4915"/>
                      </a:lnTo>
                      <a:lnTo>
                        <a:pt x="7910" y="4915"/>
                      </a:lnTo>
                      <a:lnTo>
                        <a:pt x="7910" y="3257"/>
                      </a:lnTo>
                      <a:lnTo>
                        <a:pt x="4472" y="3257"/>
                      </a:lnTo>
                      <a:lnTo>
                        <a:pt x="4472" y="4436"/>
                      </a:lnTo>
                      <a:lnTo>
                        <a:pt x="4228" y="4681"/>
                      </a:lnTo>
                      <a:lnTo>
                        <a:pt x="4222" y="4681"/>
                      </a:lnTo>
                      <a:lnTo>
                        <a:pt x="4222" y="3304"/>
                      </a:lnTo>
                      <a:lnTo>
                        <a:pt x="3499" y="3304"/>
                      </a:lnTo>
                      <a:cubicBezTo>
                        <a:pt x="3489" y="3257"/>
                        <a:pt x="3472" y="3211"/>
                        <a:pt x="3458" y="3166"/>
                      </a:cubicBezTo>
                      <a:lnTo>
                        <a:pt x="3137" y="3286"/>
                      </a:lnTo>
                      <a:cubicBezTo>
                        <a:pt x="3181" y="3402"/>
                        <a:pt x="3204" y="3523"/>
                        <a:pt x="3204" y="3648"/>
                      </a:cubicBezTo>
                      <a:cubicBezTo>
                        <a:pt x="3204" y="4219"/>
                        <a:pt x="2738" y="4681"/>
                        <a:pt x="2171" y="4681"/>
                      </a:cubicBezTo>
                      <a:cubicBezTo>
                        <a:pt x="1601" y="4681"/>
                        <a:pt x="1137" y="4217"/>
                        <a:pt x="1137" y="3648"/>
                      </a:cubicBezTo>
                      <a:cubicBezTo>
                        <a:pt x="1137" y="3077"/>
                        <a:pt x="1602" y="2615"/>
                        <a:pt x="2171" y="2615"/>
                      </a:cubicBezTo>
                      <a:cubicBezTo>
                        <a:pt x="2501" y="2615"/>
                        <a:pt x="2802" y="2768"/>
                        <a:pt x="2999" y="3032"/>
                      </a:cubicBezTo>
                      <a:lnTo>
                        <a:pt x="3271" y="2827"/>
                      </a:lnTo>
                      <a:cubicBezTo>
                        <a:pt x="3213" y="2749"/>
                        <a:pt x="3144" y="2679"/>
                        <a:pt x="3072" y="2615"/>
                      </a:cubicBezTo>
                      <a:lnTo>
                        <a:pt x="4221" y="2615"/>
                      </a:lnTo>
                      <a:lnTo>
                        <a:pt x="4221" y="1236"/>
                      </a:lnTo>
                      <a:lnTo>
                        <a:pt x="3880" y="1236"/>
                      </a:lnTo>
                      <a:lnTo>
                        <a:pt x="3880" y="2275"/>
                      </a:lnTo>
                      <a:lnTo>
                        <a:pt x="339" y="2275"/>
                      </a:lnTo>
                      <a:lnTo>
                        <a:pt x="339" y="341"/>
                      </a:lnTo>
                      <a:lnTo>
                        <a:pt x="3880" y="341"/>
                      </a:lnTo>
                      <a:lnTo>
                        <a:pt x="3880" y="896"/>
                      </a:lnTo>
                      <a:lnTo>
                        <a:pt x="4221" y="896"/>
                      </a:lnTo>
                      <a:lnTo>
                        <a:pt x="422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25"/>
                <p:cNvSpPr/>
                <p:nvPr/>
              </p:nvSpPr>
              <p:spPr>
                <a:xfrm>
                  <a:off x="4189361" y="3506640"/>
                  <a:ext cx="15126" cy="36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1188" extrusionOk="0">
                      <a:moveTo>
                        <a:pt x="274" y="1"/>
                      </a:moveTo>
                      <a:lnTo>
                        <a:pt x="21" y="227"/>
                      </a:lnTo>
                      <a:cubicBezTo>
                        <a:pt x="106" y="323"/>
                        <a:pt x="155" y="447"/>
                        <a:pt x="155" y="577"/>
                      </a:cubicBezTo>
                      <a:cubicBezTo>
                        <a:pt x="155" y="717"/>
                        <a:pt x="100" y="849"/>
                        <a:pt x="1" y="949"/>
                      </a:cubicBezTo>
                      <a:lnTo>
                        <a:pt x="240" y="1188"/>
                      </a:lnTo>
                      <a:cubicBezTo>
                        <a:pt x="403" y="1025"/>
                        <a:pt x="494" y="807"/>
                        <a:pt x="494" y="577"/>
                      </a:cubicBezTo>
                      <a:cubicBezTo>
                        <a:pt x="494" y="363"/>
                        <a:pt x="418" y="160"/>
                        <a:pt x="27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25"/>
                <p:cNvSpPr/>
                <p:nvPr/>
              </p:nvSpPr>
              <p:spPr>
                <a:xfrm>
                  <a:off x="4178430" y="3497791"/>
                  <a:ext cx="12677" cy="12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408" extrusionOk="0">
                      <a:moveTo>
                        <a:pt x="10" y="0"/>
                      </a:moveTo>
                      <a:lnTo>
                        <a:pt x="1" y="341"/>
                      </a:lnTo>
                      <a:cubicBezTo>
                        <a:pt x="88" y="343"/>
                        <a:pt x="171" y="366"/>
                        <a:pt x="245" y="408"/>
                      </a:cubicBezTo>
                      <a:lnTo>
                        <a:pt x="414" y="114"/>
                      </a:lnTo>
                      <a:cubicBezTo>
                        <a:pt x="291" y="42"/>
                        <a:pt x="153" y="4"/>
                        <a:pt x="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5"/>
                <p:cNvSpPr/>
                <p:nvPr/>
              </p:nvSpPr>
              <p:spPr>
                <a:xfrm>
                  <a:off x="4159232" y="3498893"/>
                  <a:ext cx="14085" cy="13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" h="457" extrusionOk="0">
                      <a:moveTo>
                        <a:pt x="360" y="0"/>
                      </a:moveTo>
                      <a:cubicBezTo>
                        <a:pt x="226" y="42"/>
                        <a:pt x="101" y="116"/>
                        <a:pt x="1" y="216"/>
                      </a:cubicBezTo>
                      <a:lnTo>
                        <a:pt x="242" y="457"/>
                      </a:lnTo>
                      <a:cubicBezTo>
                        <a:pt x="302" y="395"/>
                        <a:pt x="378" y="350"/>
                        <a:pt x="459" y="325"/>
                      </a:cubicBezTo>
                      <a:lnTo>
                        <a:pt x="3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25"/>
                <p:cNvSpPr/>
                <p:nvPr/>
              </p:nvSpPr>
              <p:spPr>
                <a:xfrm>
                  <a:off x="4170439" y="3571185"/>
                  <a:ext cx="1047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2" y="339"/>
                      </a:lnTo>
                      <a:lnTo>
                        <a:pt x="3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25"/>
                <p:cNvSpPr/>
                <p:nvPr/>
              </p:nvSpPr>
              <p:spPr>
                <a:xfrm>
                  <a:off x="4139666" y="3571185"/>
                  <a:ext cx="23884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779" y="339"/>
                      </a:lnTo>
                      <a:lnTo>
                        <a:pt x="77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25"/>
                <p:cNvSpPr/>
                <p:nvPr/>
              </p:nvSpPr>
              <p:spPr>
                <a:xfrm>
                  <a:off x="4187830" y="3571185"/>
                  <a:ext cx="10380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25"/>
                <p:cNvSpPr/>
                <p:nvPr/>
              </p:nvSpPr>
              <p:spPr>
                <a:xfrm>
                  <a:off x="4187708" y="3603182"/>
                  <a:ext cx="10411" cy="26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867" extrusionOk="0">
                      <a:moveTo>
                        <a:pt x="0" y="1"/>
                      </a:moveTo>
                      <a:lnTo>
                        <a:pt x="0" y="867"/>
                      </a:lnTo>
                      <a:lnTo>
                        <a:pt x="339" y="867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25"/>
                <p:cNvSpPr/>
                <p:nvPr/>
              </p:nvSpPr>
              <p:spPr>
                <a:xfrm>
                  <a:off x="4015873" y="3529114"/>
                  <a:ext cx="33284" cy="39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306" extrusionOk="0">
                      <a:moveTo>
                        <a:pt x="747" y="343"/>
                      </a:moveTo>
                      <a:lnTo>
                        <a:pt x="747" y="843"/>
                      </a:lnTo>
                      <a:lnTo>
                        <a:pt x="341" y="910"/>
                      </a:lnTo>
                      <a:lnTo>
                        <a:pt x="341" y="343"/>
                      </a:lnTo>
                      <a:close/>
                      <a:moveTo>
                        <a:pt x="1" y="1"/>
                      </a:moveTo>
                      <a:lnTo>
                        <a:pt x="1" y="1305"/>
                      </a:lnTo>
                      <a:lnTo>
                        <a:pt x="1086" y="1131"/>
                      </a:lnTo>
                      <a:lnTo>
                        <a:pt x="108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25"/>
                <p:cNvSpPr/>
                <p:nvPr/>
              </p:nvSpPr>
              <p:spPr>
                <a:xfrm>
                  <a:off x="4054055" y="3529114"/>
                  <a:ext cx="33253" cy="33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1107" extrusionOk="0">
                      <a:moveTo>
                        <a:pt x="745" y="341"/>
                      </a:moveTo>
                      <a:lnTo>
                        <a:pt x="745" y="642"/>
                      </a:lnTo>
                      <a:lnTo>
                        <a:pt x="339" y="707"/>
                      </a:lnTo>
                      <a:lnTo>
                        <a:pt x="339" y="341"/>
                      </a:lnTo>
                      <a:close/>
                      <a:moveTo>
                        <a:pt x="0" y="1"/>
                      </a:moveTo>
                      <a:lnTo>
                        <a:pt x="0" y="1106"/>
                      </a:lnTo>
                      <a:lnTo>
                        <a:pt x="1086" y="932"/>
                      </a:lnTo>
                      <a:lnTo>
                        <a:pt x="108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25"/>
                <p:cNvSpPr/>
                <p:nvPr/>
              </p:nvSpPr>
              <p:spPr>
                <a:xfrm>
                  <a:off x="4073682" y="3568674"/>
                  <a:ext cx="11972" cy="11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391" extrusionOk="0">
                      <a:moveTo>
                        <a:pt x="336" y="1"/>
                      </a:moveTo>
                      <a:lnTo>
                        <a:pt x="1" y="55"/>
                      </a:lnTo>
                      <a:lnTo>
                        <a:pt x="55" y="390"/>
                      </a:lnTo>
                      <a:lnTo>
                        <a:pt x="390" y="336"/>
                      </a:lnTo>
                      <a:lnTo>
                        <a:pt x="33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25"/>
                <p:cNvSpPr/>
                <p:nvPr/>
              </p:nvSpPr>
              <p:spPr>
                <a:xfrm>
                  <a:off x="4056535" y="3571461"/>
                  <a:ext cx="11972" cy="11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390" extrusionOk="0">
                      <a:moveTo>
                        <a:pt x="336" y="0"/>
                      </a:moveTo>
                      <a:lnTo>
                        <a:pt x="1" y="55"/>
                      </a:lnTo>
                      <a:lnTo>
                        <a:pt x="55" y="390"/>
                      </a:lnTo>
                      <a:lnTo>
                        <a:pt x="391" y="336"/>
                      </a:lnTo>
                      <a:lnTo>
                        <a:pt x="33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25"/>
                <p:cNvSpPr/>
                <p:nvPr/>
              </p:nvSpPr>
              <p:spPr>
                <a:xfrm>
                  <a:off x="4015842" y="3574216"/>
                  <a:ext cx="35519" cy="15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514" extrusionOk="0">
                      <a:moveTo>
                        <a:pt x="1107" y="1"/>
                      </a:moveTo>
                      <a:lnTo>
                        <a:pt x="0" y="178"/>
                      </a:lnTo>
                      <a:lnTo>
                        <a:pt x="53" y="514"/>
                      </a:lnTo>
                      <a:lnTo>
                        <a:pt x="1160" y="336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81" name="Google Shape;381;p25"/>
          <p:cNvGrpSpPr/>
          <p:nvPr/>
        </p:nvGrpSpPr>
        <p:grpSpPr>
          <a:xfrm>
            <a:off x="5299188" y="1452155"/>
            <a:ext cx="2928094" cy="870796"/>
            <a:chOff x="5299188" y="1452155"/>
            <a:chExt cx="2928094" cy="870796"/>
          </a:xfrm>
        </p:grpSpPr>
        <p:grpSp>
          <p:nvGrpSpPr>
            <p:cNvPr id="382" name="Google Shape;382;p25"/>
            <p:cNvGrpSpPr/>
            <p:nvPr/>
          </p:nvGrpSpPr>
          <p:grpSpPr>
            <a:xfrm>
              <a:off x="6288681" y="1452155"/>
              <a:ext cx="1938600" cy="870796"/>
              <a:chOff x="6060156" y="1416655"/>
              <a:chExt cx="1938600" cy="870796"/>
            </a:xfrm>
          </p:grpSpPr>
          <p:sp>
            <p:nvSpPr>
              <p:cNvPr id="383" name="Google Shape;383;p25"/>
              <p:cNvSpPr/>
              <p:nvPr/>
            </p:nvSpPr>
            <p:spPr>
              <a:xfrm>
                <a:off x="6061206" y="1824852"/>
                <a:ext cx="1936500" cy="46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The player have to jump over walls for go head </a:t>
                </a:r>
                <a:endParaRPr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4" name="Google Shape;384;p25"/>
              <p:cNvSpPr txBox="1"/>
              <p:nvPr/>
            </p:nvSpPr>
            <p:spPr>
              <a:xfrm>
                <a:off x="6060156" y="1416655"/>
                <a:ext cx="1938600" cy="54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dk2"/>
                    </a:solidFill>
                    <a:latin typeface="Cinzel"/>
                    <a:ea typeface="Cinzel"/>
                    <a:cs typeface="Cinzel"/>
                    <a:sym typeface="Cinzel"/>
                  </a:rPr>
                  <a:t>Walls</a:t>
                </a:r>
                <a:endParaRPr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</p:grpSp>
        <p:grpSp>
          <p:nvGrpSpPr>
            <p:cNvPr id="385" name="Google Shape;385;p25"/>
            <p:cNvGrpSpPr/>
            <p:nvPr/>
          </p:nvGrpSpPr>
          <p:grpSpPr>
            <a:xfrm>
              <a:off x="5299188" y="1508985"/>
              <a:ext cx="758927" cy="758927"/>
              <a:chOff x="4289850" y="1354900"/>
              <a:chExt cx="564300" cy="564300"/>
            </a:xfrm>
          </p:grpSpPr>
          <p:sp>
            <p:nvSpPr>
              <p:cNvPr id="386" name="Google Shape;386;p25"/>
              <p:cNvSpPr/>
              <p:nvPr/>
            </p:nvSpPr>
            <p:spPr>
              <a:xfrm>
                <a:off x="4289850" y="1354900"/>
                <a:ext cx="564300" cy="564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7" name="Google Shape;387;p25"/>
              <p:cNvGrpSpPr/>
              <p:nvPr/>
            </p:nvGrpSpPr>
            <p:grpSpPr>
              <a:xfrm>
                <a:off x="4394388" y="1488662"/>
                <a:ext cx="355223" cy="296800"/>
                <a:chOff x="3206975" y="3423937"/>
                <a:chExt cx="355223" cy="296800"/>
              </a:xfrm>
            </p:grpSpPr>
            <p:sp>
              <p:nvSpPr>
                <p:cNvPr id="388" name="Google Shape;388;p25"/>
                <p:cNvSpPr/>
                <p:nvPr/>
              </p:nvSpPr>
              <p:spPr>
                <a:xfrm>
                  <a:off x="3429056" y="3496566"/>
                  <a:ext cx="11207" cy="11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7" y="0"/>
                      </a:moveTo>
                      <a:lnTo>
                        <a:pt x="1" y="339"/>
                      </a:lnTo>
                      <a:cubicBezTo>
                        <a:pt x="110" y="344"/>
                        <a:pt x="220" y="354"/>
                        <a:pt x="329" y="364"/>
                      </a:cubicBezTo>
                      <a:lnTo>
                        <a:pt x="365" y="27"/>
                      </a:lnTo>
                      <a:cubicBezTo>
                        <a:pt x="249" y="16"/>
                        <a:pt x="135" y="7"/>
                        <a:pt x="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25"/>
                <p:cNvSpPr/>
                <p:nvPr/>
              </p:nvSpPr>
              <p:spPr>
                <a:xfrm>
                  <a:off x="3339679" y="3497056"/>
                  <a:ext cx="65833" cy="26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0" h="880" extrusionOk="0">
                      <a:moveTo>
                        <a:pt x="2123" y="0"/>
                      </a:moveTo>
                      <a:cubicBezTo>
                        <a:pt x="1382" y="64"/>
                        <a:pt x="668" y="256"/>
                        <a:pt x="1" y="573"/>
                      </a:cubicBezTo>
                      <a:lnTo>
                        <a:pt x="146" y="879"/>
                      </a:lnTo>
                      <a:cubicBezTo>
                        <a:pt x="776" y="580"/>
                        <a:pt x="1450" y="395"/>
                        <a:pt x="2150" y="338"/>
                      </a:cubicBezTo>
                      <a:lnTo>
                        <a:pt x="212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25"/>
                <p:cNvSpPr/>
                <p:nvPr/>
              </p:nvSpPr>
              <p:spPr>
                <a:xfrm>
                  <a:off x="3411818" y="3496321"/>
                  <a:ext cx="10686" cy="1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347" extrusionOk="0">
                      <a:moveTo>
                        <a:pt x="294" y="1"/>
                      </a:moveTo>
                      <a:cubicBezTo>
                        <a:pt x="194" y="1"/>
                        <a:pt x="96" y="3"/>
                        <a:pt x="0" y="8"/>
                      </a:cubicBezTo>
                      <a:lnTo>
                        <a:pt x="15" y="347"/>
                      </a:lnTo>
                      <a:cubicBezTo>
                        <a:pt x="106" y="343"/>
                        <a:pt x="200" y="342"/>
                        <a:pt x="290" y="342"/>
                      </a:cubicBezTo>
                      <a:lnTo>
                        <a:pt x="345" y="342"/>
                      </a:lnTo>
                      <a:lnTo>
                        <a:pt x="34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25"/>
                <p:cNvSpPr/>
                <p:nvPr/>
              </p:nvSpPr>
              <p:spPr>
                <a:xfrm>
                  <a:off x="3453827" y="3506548"/>
                  <a:ext cx="13105" cy="13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428" extrusionOk="0">
                      <a:moveTo>
                        <a:pt x="111" y="0"/>
                      </a:moveTo>
                      <a:cubicBezTo>
                        <a:pt x="67" y="111"/>
                        <a:pt x="33" y="227"/>
                        <a:pt x="0" y="339"/>
                      </a:cubicBezTo>
                      <a:lnTo>
                        <a:pt x="328" y="428"/>
                      </a:lnTo>
                      <a:cubicBezTo>
                        <a:pt x="355" y="325"/>
                        <a:pt x="390" y="221"/>
                        <a:pt x="428" y="122"/>
                      </a:cubicBez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25"/>
                <p:cNvSpPr/>
                <p:nvPr/>
              </p:nvSpPr>
              <p:spPr>
                <a:xfrm>
                  <a:off x="3381566" y="3512029"/>
                  <a:ext cx="57198" cy="76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8" h="2493" extrusionOk="0">
                      <a:moveTo>
                        <a:pt x="622" y="483"/>
                      </a:moveTo>
                      <a:lnTo>
                        <a:pt x="1217" y="1075"/>
                      </a:lnTo>
                      <a:lnTo>
                        <a:pt x="621" y="1075"/>
                      </a:lnTo>
                      <a:lnTo>
                        <a:pt x="621" y="1416"/>
                      </a:lnTo>
                      <a:lnTo>
                        <a:pt x="1217" y="1416"/>
                      </a:lnTo>
                      <a:lnTo>
                        <a:pt x="622" y="2008"/>
                      </a:lnTo>
                      <a:cubicBezTo>
                        <a:pt x="439" y="1796"/>
                        <a:pt x="340" y="1528"/>
                        <a:pt x="340" y="1246"/>
                      </a:cubicBezTo>
                      <a:cubicBezTo>
                        <a:pt x="338" y="963"/>
                        <a:pt x="439" y="695"/>
                        <a:pt x="622" y="483"/>
                      </a:cubicBezTo>
                      <a:close/>
                      <a:moveTo>
                        <a:pt x="621" y="1"/>
                      </a:moveTo>
                      <a:lnTo>
                        <a:pt x="441" y="178"/>
                      </a:lnTo>
                      <a:cubicBezTo>
                        <a:pt x="157" y="465"/>
                        <a:pt x="1" y="843"/>
                        <a:pt x="1" y="1246"/>
                      </a:cubicBezTo>
                      <a:cubicBezTo>
                        <a:pt x="1" y="1650"/>
                        <a:pt x="157" y="2026"/>
                        <a:pt x="441" y="2313"/>
                      </a:cubicBezTo>
                      <a:lnTo>
                        <a:pt x="621" y="2492"/>
                      </a:lnTo>
                      <a:lnTo>
                        <a:pt x="1867" y="1246"/>
                      </a:lnTo>
                      <a:lnTo>
                        <a:pt x="62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25"/>
                <p:cNvSpPr/>
                <p:nvPr/>
              </p:nvSpPr>
              <p:spPr>
                <a:xfrm>
                  <a:off x="3470392" y="3505721"/>
                  <a:ext cx="44644" cy="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459" extrusionOk="0">
                      <a:moveTo>
                        <a:pt x="374" y="502"/>
                      </a:moveTo>
                      <a:lnTo>
                        <a:pt x="954" y="1082"/>
                      </a:lnTo>
                      <a:cubicBezTo>
                        <a:pt x="900" y="1105"/>
                        <a:pt x="843" y="1116"/>
                        <a:pt x="784" y="1116"/>
                      </a:cubicBezTo>
                      <a:cubicBezTo>
                        <a:pt x="664" y="1116"/>
                        <a:pt x="553" y="1071"/>
                        <a:pt x="470" y="988"/>
                      </a:cubicBezTo>
                      <a:cubicBezTo>
                        <a:pt x="385" y="904"/>
                        <a:pt x="340" y="792"/>
                        <a:pt x="340" y="672"/>
                      </a:cubicBezTo>
                      <a:cubicBezTo>
                        <a:pt x="340" y="614"/>
                        <a:pt x="352" y="555"/>
                        <a:pt x="374" y="502"/>
                      </a:cubicBezTo>
                      <a:close/>
                      <a:moveTo>
                        <a:pt x="349" y="0"/>
                      </a:moveTo>
                      <a:lnTo>
                        <a:pt x="229" y="120"/>
                      </a:lnTo>
                      <a:cubicBezTo>
                        <a:pt x="82" y="267"/>
                        <a:pt x="1" y="464"/>
                        <a:pt x="1" y="674"/>
                      </a:cubicBezTo>
                      <a:cubicBezTo>
                        <a:pt x="1" y="883"/>
                        <a:pt x="82" y="1080"/>
                        <a:pt x="229" y="1230"/>
                      </a:cubicBezTo>
                      <a:cubicBezTo>
                        <a:pt x="376" y="1377"/>
                        <a:pt x="573" y="1459"/>
                        <a:pt x="784" y="1459"/>
                      </a:cubicBezTo>
                      <a:cubicBezTo>
                        <a:pt x="992" y="1457"/>
                        <a:pt x="1189" y="1375"/>
                        <a:pt x="1336" y="1227"/>
                      </a:cubicBezTo>
                      <a:lnTo>
                        <a:pt x="1458" y="1107"/>
                      </a:lnTo>
                      <a:lnTo>
                        <a:pt x="3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25"/>
                <p:cNvSpPr/>
                <p:nvPr/>
              </p:nvSpPr>
              <p:spPr>
                <a:xfrm>
                  <a:off x="3276511" y="3658787"/>
                  <a:ext cx="10380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25"/>
                <p:cNvSpPr/>
                <p:nvPr/>
              </p:nvSpPr>
              <p:spPr>
                <a:xfrm>
                  <a:off x="3276511" y="3676087"/>
                  <a:ext cx="10380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2" extrusionOk="0">
                      <a:moveTo>
                        <a:pt x="0" y="1"/>
                      </a:moveTo>
                      <a:lnTo>
                        <a:pt x="0" y="341"/>
                      </a:lnTo>
                      <a:lnTo>
                        <a:pt x="339" y="341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25"/>
                <p:cNvSpPr/>
                <p:nvPr/>
              </p:nvSpPr>
              <p:spPr>
                <a:xfrm>
                  <a:off x="3276511" y="3641426"/>
                  <a:ext cx="10380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39" y="341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25"/>
                <p:cNvSpPr/>
                <p:nvPr/>
              </p:nvSpPr>
              <p:spPr>
                <a:xfrm>
                  <a:off x="3329207" y="3571522"/>
                  <a:ext cx="10411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39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25"/>
                <p:cNvSpPr/>
                <p:nvPr/>
              </p:nvSpPr>
              <p:spPr>
                <a:xfrm>
                  <a:off x="3329207" y="3588822"/>
                  <a:ext cx="10411" cy="32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1066" extrusionOk="0">
                      <a:moveTo>
                        <a:pt x="0" y="0"/>
                      </a:moveTo>
                      <a:lnTo>
                        <a:pt x="0" y="1066"/>
                      </a:lnTo>
                      <a:lnTo>
                        <a:pt x="339" y="1066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25"/>
                <p:cNvSpPr/>
                <p:nvPr/>
              </p:nvSpPr>
              <p:spPr>
                <a:xfrm>
                  <a:off x="3329207" y="3554130"/>
                  <a:ext cx="1041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2" extrusionOk="0">
                      <a:moveTo>
                        <a:pt x="0" y="1"/>
                      </a:moveTo>
                      <a:lnTo>
                        <a:pt x="0" y="342"/>
                      </a:lnTo>
                      <a:lnTo>
                        <a:pt x="339" y="342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25"/>
                <p:cNvSpPr/>
                <p:nvPr/>
              </p:nvSpPr>
              <p:spPr>
                <a:xfrm>
                  <a:off x="3206975" y="3423937"/>
                  <a:ext cx="355223" cy="29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1" h="9693" extrusionOk="0">
                      <a:moveTo>
                        <a:pt x="5969" y="508"/>
                      </a:moveTo>
                      <a:lnTo>
                        <a:pt x="7203" y="1030"/>
                      </a:lnTo>
                      <a:cubicBezTo>
                        <a:pt x="7586" y="1189"/>
                        <a:pt x="7856" y="1533"/>
                        <a:pt x="7926" y="1936"/>
                      </a:cubicBezTo>
                      <a:cubicBezTo>
                        <a:pt x="7615" y="1890"/>
                        <a:pt x="7299" y="1865"/>
                        <a:pt x="6980" y="1865"/>
                      </a:cubicBezTo>
                      <a:cubicBezTo>
                        <a:pt x="6638" y="1865"/>
                        <a:pt x="6301" y="1892"/>
                        <a:pt x="5969" y="1946"/>
                      </a:cubicBezTo>
                      <a:lnTo>
                        <a:pt x="5969" y="1754"/>
                      </a:lnTo>
                      <a:lnTo>
                        <a:pt x="7062" y="1754"/>
                      </a:lnTo>
                      <a:lnTo>
                        <a:pt x="7062" y="1414"/>
                      </a:lnTo>
                      <a:lnTo>
                        <a:pt x="5969" y="1414"/>
                      </a:lnTo>
                      <a:lnTo>
                        <a:pt x="5969" y="1214"/>
                      </a:lnTo>
                      <a:lnTo>
                        <a:pt x="6540" y="1214"/>
                      </a:lnTo>
                      <a:lnTo>
                        <a:pt x="6540" y="874"/>
                      </a:lnTo>
                      <a:lnTo>
                        <a:pt x="5969" y="874"/>
                      </a:lnTo>
                      <a:lnTo>
                        <a:pt x="5969" y="508"/>
                      </a:lnTo>
                      <a:close/>
                      <a:moveTo>
                        <a:pt x="5672" y="5860"/>
                      </a:moveTo>
                      <a:cubicBezTo>
                        <a:pt x="5862" y="5900"/>
                        <a:pt x="6053" y="5933"/>
                        <a:pt x="6247" y="5954"/>
                      </a:cubicBezTo>
                      <a:lnTo>
                        <a:pt x="6247" y="6541"/>
                      </a:lnTo>
                      <a:lnTo>
                        <a:pt x="5632" y="7156"/>
                      </a:lnTo>
                      <a:lnTo>
                        <a:pt x="5199" y="7156"/>
                      </a:lnTo>
                      <a:lnTo>
                        <a:pt x="5672" y="6685"/>
                      </a:lnTo>
                      <a:lnTo>
                        <a:pt x="5672" y="5860"/>
                      </a:lnTo>
                      <a:close/>
                      <a:moveTo>
                        <a:pt x="3632" y="7495"/>
                      </a:moveTo>
                      <a:lnTo>
                        <a:pt x="3632" y="8466"/>
                      </a:lnTo>
                      <a:lnTo>
                        <a:pt x="3632" y="8466"/>
                      </a:lnTo>
                      <a:lnTo>
                        <a:pt x="3603" y="8435"/>
                      </a:lnTo>
                      <a:lnTo>
                        <a:pt x="3059" y="8435"/>
                      </a:lnTo>
                      <a:lnTo>
                        <a:pt x="3059" y="7495"/>
                      </a:lnTo>
                      <a:close/>
                      <a:moveTo>
                        <a:pt x="4377" y="8776"/>
                      </a:moveTo>
                      <a:lnTo>
                        <a:pt x="4549" y="8948"/>
                      </a:lnTo>
                      <a:lnTo>
                        <a:pt x="4549" y="9350"/>
                      </a:lnTo>
                      <a:lnTo>
                        <a:pt x="3976" y="9350"/>
                      </a:lnTo>
                      <a:lnTo>
                        <a:pt x="3976" y="8806"/>
                      </a:lnTo>
                      <a:lnTo>
                        <a:pt x="3945" y="8776"/>
                      </a:lnTo>
                      <a:close/>
                      <a:moveTo>
                        <a:pt x="5627" y="0"/>
                      </a:moveTo>
                      <a:lnTo>
                        <a:pt x="5627" y="2013"/>
                      </a:lnTo>
                      <a:cubicBezTo>
                        <a:pt x="4498" y="2265"/>
                        <a:pt x="3462" y="2832"/>
                        <a:pt x="2624" y="3670"/>
                      </a:cubicBezTo>
                      <a:lnTo>
                        <a:pt x="2576" y="3717"/>
                      </a:lnTo>
                      <a:lnTo>
                        <a:pt x="1" y="1675"/>
                      </a:lnTo>
                      <a:lnTo>
                        <a:pt x="1" y="6195"/>
                      </a:lnTo>
                      <a:lnTo>
                        <a:pt x="1088" y="5333"/>
                      </a:lnTo>
                      <a:lnTo>
                        <a:pt x="878" y="5065"/>
                      </a:lnTo>
                      <a:lnTo>
                        <a:pt x="341" y="5491"/>
                      </a:lnTo>
                      <a:lnTo>
                        <a:pt x="341" y="2376"/>
                      </a:lnTo>
                      <a:lnTo>
                        <a:pt x="1570" y="3352"/>
                      </a:lnTo>
                      <a:lnTo>
                        <a:pt x="631" y="2979"/>
                      </a:lnTo>
                      <a:lnTo>
                        <a:pt x="506" y="3294"/>
                      </a:lnTo>
                      <a:lnTo>
                        <a:pt x="1691" y="3762"/>
                      </a:lnTo>
                      <a:lnTo>
                        <a:pt x="570" y="3762"/>
                      </a:lnTo>
                      <a:lnTo>
                        <a:pt x="570" y="4103"/>
                      </a:lnTo>
                      <a:lnTo>
                        <a:pt x="1691" y="4103"/>
                      </a:lnTo>
                      <a:lnTo>
                        <a:pt x="506" y="4572"/>
                      </a:lnTo>
                      <a:lnTo>
                        <a:pt x="631" y="4885"/>
                      </a:lnTo>
                      <a:lnTo>
                        <a:pt x="1570" y="4512"/>
                      </a:lnTo>
                      <a:lnTo>
                        <a:pt x="1142" y="4853"/>
                      </a:lnTo>
                      <a:lnTo>
                        <a:pt x="1354" y="5119"/>
                      </a:lnTo>
                      <a:lnTo>
                        <a:pt x="2577" y="4150"/>
                      </a:lnTo>
                      <a:lnTo>
                        <a:pt x="2624" y="4197"/>
                      </a:lnTo>
                      <a:cubicBezTo>
                        <a:pt x="2867" y="4440"/>
                        <a:pt x="3132" y="4664"/>
                        <a:pt x="3411" y="4862"/>
                      </a:cubicBezTo>
                      <a:lnTo>
                        <a:pt x="3411" y="6242"/>
                      </a:lnTo>
                      <a:lnTo>
                        <a:pt x="2264" y="6242"/>
                      </a:lnTo>
                      <a:lnTo>
                        <a:pt x="1809" y="6697"/>
                      </a:lnTo>
                      <a:lnTo>
                        <a:pt x="1809" y="9691"/>
                      </a:lnTo>
                      <a:lnTo>
                        <a:pt x="2494" y="9691"/>
                      </a:lnTo>
                      <a:lnTo>
                        <a:pt x="2494" y="9350"/>
                      </a:lnTo>
                      <a:lnTo>
                        <a:pt x="2148" y="9350"/>
                      </a:lnTo>
                      <a:lnTo>
                        <a:pt x="2148" y="6839"/>
                      </a:lnTo>
                      <a:lnTo>
                        <a:pt x="2403" y="6581"/>
                      </a:lnTo>
                      <a:lnTo>
                        <a:pt x="3750" y="6581"/>
                      </a:lnTo>
                      <a:lnTo>
                        <a:pt x="3750" y="3979"/>
                      </a:lnTo>
                      <a:lnTo>
                        <a:pt x="4721" y="3979"/>
                      </a:lnTo>
                      <a:lnTo>
                        <a:pt x="5335" y="4594"/>
                      </a:lnTo>
                      <a:lnTo>
                        <a:pt x="5335" y="6543"/>
                      </a:lnTo>
                      <a:lnTo>
                        <a:pt x="4721" y="7158"/>
                      </a:lnTo>
                      <a:lnTo>
                        <a:pt x="2724" y="7158"/>
                      </a:lnTo>
                      <a:lnTo>
                        <a:pt x="2724" y="8777"/>
                      </a:lnTo>
                      <a:lnTo>
                        <a:pt x="3467" y="8777"/>
                      </a:lnTo>
                      <a:lnTo>
                        <a:pt x="3639" y="8950"/>
                      </a:lnTo>
                      <a:lnTo>
                        <a:pt x="3639" y="9352"/>
                      </a:lnTo>
                      <a:lnTo>
                        <a:pt x="2836" y="9352"/>
                      </a:lnTo>
                      <a:lnTo>
                        <a:pt x="2836" y="9692"/>
                      </a:lnTo>
                      <a:lnTo>
                        <a:pt x="4893" y="9692"/>
                      </a:lnTo>
                      <a:lnTo>
                        <a:pt x="4893" y="8808"/>
                      </a:lnTo>
                      <a:lnTo>
                        <a:pt x="4522" y="8437"/>
                      </a:lnTo>
                      <a:lnTo>
                        <a:pt x="3978" y="8437"/>
                      </a:lnTo>
                      <a:lnTo>
                        <a:pt x="3978" y="7496"/>
                      </a:lnTo>
                      <a:lnTo>
                        <a:pt x="5777" y="7496"/>
                      </a:lnTo>
                      <a:lnTo>
                        <a:pt x="6589" y="6685"/>
                      </a:lnTo>
                      <a:lnTo>
                        <a:pt x="6589" y="5987"/>
                      </a:lnTo>
                      <a:cubicBezTo>
                        <a:pt x="6721" y="5996"/>
                        <a:pt x="6850" y="6000"/>
                        <a:pt x="6982" y="6000"/>
                      </a:cubicBezTo>
                      <a:cubicBezTo>
                        <a:pt x="7865" y="6000"/>
                        <a:pt x="8722" y="5817"/>
                        <a:pt x="9521" y="5454"/>
                      </a:cubicBezTo>
                      <a:lnTo>
                        <a:pt x="9381" y="5144"/>
                      </a:lnTo>
                      <a:cubicBezTo>
                        <a:pt x="9147" y="5250"/>
                        <a:pt x="8906" y="5338"/>
                        <a:pt x="8665" y="5413"/>
                      </a:cubicBezTo>
                      <a:cubicBezTo>
                        <a:pt x="8415" y="4963"/>
                        <a:pt x="8285" y="4452"/>
                        <a:pt x="8285" y="3932"/>
                      </a:cubicBezTo>
                      <a:cubicBezTo>
                        <a:pt x="8285" y="3731"/>
                        <a:pt x="8305" y="3532"/>
                        <a:pt x="8343" y="3334"/>
                      </a:cubicBezTo>
                      <a:lnTo>
                        <a:pt x="8010" y="3269"/>
                      </a:lnTo>
                      <a:cubicBezTo>
                        <a:pt x="7968" y="3487"/>
                        <a:pt x="7946" y="3708"/>
                        <a:pt x="7946" y="3932"/>
                      </a:cubicBezTo>
                      <a:cubicBezTo>
                        <a:pt x="7946" y="4479"/>
                        <a:pt x="8078" y="5019"/>
                        <a:pt x="8330" y="5503"/>
                      </a:cubicBezTo>
                      <a:cubicBezTo>
                        <a:pt x="7892" y="5608"/>
                        <a:pt x="7442" y="5661"/>
                        <a:pt x="6982" y="5661"/>
                      </a:cubicBezTo>
                      <a:cubicBezTo>
                        <a:pt x="6542" y="5661"/>
                        <a:pt x="6103" y="5610"/>
                        <a:pt x="5676" y="5512"/>
                      </a:cubicBezTo>
                      <a:lnTo>
                        <a:pt x="5676" y="4454"/>
                      </a:lnTo>
                      <a:lnTo>
                        <a:pt x="4862" y="3641"/>
                      </a:lnTo>
                      <a:lnTo>
                        <a:pt x="3411" y="3641"/>
                      </a:lnTo>
                      <a:lnTo>
                        <a:pt x="3411" y="4438"/>
                      </a:lnTo>
                      <a:cubicBezTo>
                        <a:pt x="3217" y="4287"/>
                        <a:pt x="3036" y="4128"/>
                        <a:pt x="2864" y="3954"/>
                      </a:cubicBezTo>
                      <a:lnTo>
                        <a:pt x="2844" y="3934"/>
                      </a:lnTo>
                      <a:lnTo>
                        <a:pt x="2849" y="3930"/>
                      </a:lnTo>
                      <a:lnTo>
                        <a:pt x="2844" y="3925"/>
                      </a:lnTo>
                      <a:lnTo>
                        <a:pt x="2864" y="3905"/>
                      </a:lnTo>
                      <a:cubicBezTo>
                        <a:pt x="3962" y="2807"/>
                        <a:pt x="5424" y="2202"/>
                        <a:pt x="6979" y="2202"/>
                      </a:cubicBezTo>
                      <a:cubicBezTo>
                        <a:pt x="7439" y="2202"/>
                        <a:pt x="7890" y="2256"/>
                        <a:pt x="8327" y="2358"/>
                      </a:cubicBezTo>
                      <a:cubicBezTo>
                        <a:pt x="8307" y="2398"/>
                        <a:pt x="8287" y="2437"/>
                        <a:pt x="8269" y="2475"/>
                      </a:cubicBezTo>
                      <a:lnTo>
                        <a:pt x="8577" y="2620"/>
                      </a:lnTo>
                      <a:cubicBezTo>
                        <a:pt x="8604" y="2562"/>
                        <a:pt x="8633" y="2506"/>
                        <a:pt x="8664" y="2448"/>
                      </a:cubicBezTo>
                      <a:cubicBezTo>
                        <a:pt x="9573" y="2724"/>
                        <a:pt x="10403" y="3217"/>
                        <a:pt x="11095" y="3907"/>
                      </a:cubicBezTo>
                      <a:lnTo>
                        <a:pt x="11117" y="3930"/>
                      </a:lnTo>
                      <a:lnTo>
                        <a:pt x="11095" y="3952"/>
                      </a:lnTo>
                      <a:cubicBezTo>
                        <a:pt x="10914" y="4133"/>
                        <a:pt x="10718" y="4304"/>
                        <a:pt x="10517" y="4460"/>
                      </a:cubicBezTo>
                      <a:lnTo>
                        <a:pt x="10517" y="4445"/>
                      </a:lnTo>
                      <a:lnTo>
                        <a:pt x="9298" y="4445"/>
                      </a:lnTo>
                      <a:lnTo>
                        <a:pt x="9298" y="4784"/>
                      </a:lnTo>
                      <a:lnTo>
                        <a:pt x="10048" y="4784"/>
                      </a:lnTo>
                      <a:cubicBezTo>
                        <a:pt x="9928" y="4858"/>
                        <a:pt x="9803" y="4929"/>
                        <a:pt x="9677" y="4998"/>
                      </a:cubicBezTo>
                      <a:lnTo>
                        <a:pt x="9836" y="5298"/>
                      </a:lnTo>
                      <a:cubicBezTo>
                        <a:pt x="10389" y="5010"/>
                        <a:pt x="10891" y="4639"/>
                        <a:pt x="11338" y="4193"/>
                      </a:cubicBezTo>
                      <a:lnTo>
                        <a:pt x="11601" y="3930"/>
                      </a:lnTo>
                      <a:lnTo>
                        <a:pt x="11333" y="3670"/>
                      </a:lnTo>
                      <a:cubicBezTo>
                        <a:pt x="10481" y="2818"/>
                        <a:pt x="9426" y="2247"/>
                        <a:pt x="8276" y="2003"/>
                      </a:cubicBezTo>
                      <a:cubicBezTo>
                        <a:pt x="8222" y="1439"/>
                        <a:pt x="7863" y="944"/>
                        <a:pt x="7334" y="722"/>
                      </a:cubicBezTo>
                      <a:lnTo>
                        <a:pt x="562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25"/>
                <p:cNvSpPr/>
                <p:nvPr/>
              </p:nvSpPr>
              <p:spPr>
                <a:xfrm>
                  <a:off x="3525047" y="3539096"/>
                  <a:ext cx="1041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2" extrusionOk="0">
                      <a:moveTo>
                        <a:pt x="1" y="1"/>
                      </a:moveTo>
                      <a:lnTo>
                        <a:pt x="1" y="342"/>
                      </a:lnTo>
                      <a:lnTo>
                        <a:pt x="339" y="342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02" name="Google Shape;402;p25"/>
          <p:cNvGrpSpPr/>
          <p:nvPr/>
        </p:nvGrpSpPr>
        <p:grpSpPr>
          <a:xfrm>
            <a:off x="916719" y="1452155"/>
            <a:ext cx="2927943" cy="872596"/>
            <a:chOff x="916719" y="1452155"/>
            <a:chExt cx="2927943" cy="872596"/>
          </a:xfrm>
        </p:grpSpPr>
        <p:grpSp>
          <p:nvGrpSpPr>
            <p:cNvPr id="403" name="Google Shape;403;p25"/>
            <p:cNvGrpSpPr/>
            <p:nvPr/>
          </p:nvGrpSpPr>
          <p:grpSpPr>
            <a:xfrm>
              <a:off x="916719" y="1452155"/>
              <a:ext cx="1938300" cy="872596"/>
              <a:chOff x="1147494" y="1416655"/>
              <a:chExt cx="1938300" cy="872596"/>
            </a:xfrm>
          </p:grpSpPr>
          <p:sp>
            <p:nvSpPr>
              <p:cNvPr id="404" name="Google Shape;404;p25"/>
              <p:cNvSpPr/>
              <p:nvPr/>
            </p:nvSpPr>
            <p:spPr>
              <a:xfrm>
                <a:off x="1147494" y="1823052"/>
                <a:ext cx="1938300" cy="46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91425" rIns="91425" bIns="91425" anchor="t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The player has to to jump on moving platforms in different directions</a:t>
                </a:r>
                <a:endParaRPr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5" name="Google Shape;405;p25"/>
              <p:cNvSpPr txBox="1"/>
              <p:nvPr/>
            </p:nvSpPr>
            <p:spPr>
              <a:xfrm>
                <a:off x="1147494" y="1416655"/>
                <a:ext cx="1938300" cy="54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dk2"/>
                    </a:solidFill>
                    <a:latin typeface="Cinzel"/>
                    <a:ea typeface="Cinzel"/>
                    <a:cs typeface="Cinzel"/>
                    <a:sym typeface="Cinzel"/>
                  </a:rPr>
                  <a:t>Moving platforms</a:t>
                </a:r>
                <a:endParaRPr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</p:grpSp>
        <p:grpSp>
          <p:nvGrpSpPr>
            <p:cNvPr id="406" name="Google Shape;406;p25"/>
            <p:cNvGrpSpPr/>
            <p:nvPr/>
          </p:nvGrpSpPr>
          <p:grpSpPr>
            <a:xfrm>
              <a:off x="3085735" y="1508985"/>
              <a:ext cx="758927" cy="758927"/>
              <a:chOff x="1523700" y="1354900"/>
              <a:chExt cx="564300" cy="564300"/>
            </a:xfrm>
          </p:grpSpPr>
          <p:sp>
            <p:nvSpPr>
              <p:cNvPr id="407" name="Google Shape;407;p25"/>
              <p:cNvSpPr/>
              <p:nvPr/>
            </p:nvSpPr>
            <p:spPr>
              <a:xfrm>
                <a:off x="1523700" y="1354900"/>
                <a:ext cx="564300" cy="564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" name="Google Shape;408;p25"/>
              <p:cNvGrpSpPr/>
              <p:nvPr/>
            </p:nvGrpSpPr>
            <p:grpSpPr>
              <a:xfrm>
                <a:off x="1699329" y="1459545"/>
                <a:ext cx="213023" cy="355008"/>
                <a:chOff x="2486291" y="3394695"/>
                <a:chExt cx="213023" cy="355008"/>
              </a:xfrm>
            </p:grpSpPr>
            <p:sp>
              <p:nvSpPr>
                <p:cNvPr id="409" name="Google Shape;409;p25"/>
                <p:cNvSpPr/>
                <p:nvPr/>
              </p:nvSpPr>
              <p:spPr>
                <a:xfrm>
                  <a:off x="2560635" y="3666442"/>
                  <a:ext cx="10472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1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25"/>
                <p:cNvSpPr/>
                <p:nvPr/>
              </p:nvSpPr>
              <p:spPr>
                <a:xfrm>
                  <a:off x="2595326" y="3666442"/>
                  <a:ext cx="10441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25"/>
                <p:cNvSpPr/>
                <p:nvPr/>
              </p:nvSpPr>
              <p:spPr>
                <a:xfrm>
                  <a:off x="2577996" y="3666442"/>
                  <a:ext cx="10411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1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0" y="341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25"/>
                <p:cNvSpPr/>
                <p:nvPr/>
              </p:nvSpPr>
              <p:spPr>
                <a:xfrm>
                  <a:off x="2550224" y="3546475"/>
                  <a:ext cx="19321" cy="24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810" extrusionOk="0">
                      <a:moveTo>
                        <a:pt x="391" y="1"/>
                      </a:moveTo>
                      <a:cubicBezTo>
                        <a:pt x="185" y="207"/>
                        <a:pt x="51" y="465"/>
                        <a:pt x="0" y="747"/>
                      </a:cubicBezTo>
                      <a:lnTo>
                        <a:pt x="335" y="809"/>
                      </a:lnTo>
                      <a:cubicBezTo>
                        <a:pt x="373" y="593"/>
                        <a:pt x="475" y="398"/>
                        <a:pt x="631" y="240"/>
                      </a:cubicBezTo>
                      <a:lnTo>
                        <a:pt x="39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25"/>
                <p:cNvSpPr/>
                <p:nvPr/>
              </p:nvSpPr>
              <p:spPr>
                <a:xfrm>
                  <a:off x="2623986" y="3563071"/>
                  <a:ext cx="12126" cy="12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400" extrusionOk="0">
                      <a:moveTo>
                        <a:pt x="322" y="1"/>
                      </a:moveTo>
                      <a:lnTo>
                        <a:pt x="1" y="111"/>
                      </a:lnTo>
                      <a:cubicBezTo>
                        <a:pt x="32" y="204"/>
                        <a:pt x="50" y="300"/>
                        <a:pt x="57" y="399"/>
                      </a:cubicBezTo>
                      <a:lnTo>
                        <a:pt x="396" y="378"/>
                      </a:lnTo>
                      <a:cubicBezTo>
                        <a:pt x="390" y="249"/>
                        <a:pt x="365" y="122"/>
                        <a:pt x="32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25"/>
                <p:cNvSpPr/>
                <p:nvPr/>
              </p:nvSpPr>
              <p:spPr>
                <a:xfrm>
                  <a:off x="2616117" y="3546475"/>
                  <a:ext cx="14575" cy="14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4" extrusionOk="0">
                      <a:moveTo>
                        <a:pt x="242" y="1"/>
                      </a:moveTo>
                      <a:lnTo>
                        <a:pt x="1" y="240"/>
                      </a:lnTo>
                      <a:cubicBezTo>
                        <a:pt x="71" y="311"/>
                        <a:pt x="131" y="389"/>
                        <a:pt x="178" y="474"/>
                      </a:cubicBezTo>
                      <a:lnTo>
                        <a:pt x="475" y="307"/>
                      </a:lnTo>
                      <a:cubicBezTo>
                        <a:pt x="412" y="195"/>
                        <a:pt x="334" y="92"/>
                        <a:pt x="24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25"/>
                <p:cNvSpPr/>
                <p:nvPr/>
              </p:nvSpPr>
              <p:spPr>
                <a:xfrm>
                  <a:off x="2592815" y="3581228"/>
                  <a:ext cx="43021" cy="39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5" h="1284" extrusionOk="0">
                      <a:moveTo>
                        <a:pt x="1068" y="0"/>
                      </a:moveTo>
                      <a:cubicBezTo>
                        <a:pt x="1039" y="241"/>
                        <a:pt x="932" y="457"/>
                        <a:pt x="760" y="627"/>
                      </a:cubicBezTo>
                      <a:cubicBezTo>
                        <a:pt x="559" y="832"/>
                        <a:pt x="289" y="942"/>
                        <a:pt x="1" y="942"/>
                      </a:cubicBezTo>
                      <a:lnTo>
                        <a:pt x="1" y="1283"/>
                      </a:lnTo>
                      <a:cubicBezTo>
                        <a:pt x="379" y="1283"/>
                        <a:pt x="734" y="1134"/>
                        <a:pt x="1003" y="868"/>
                      </a:cubicBezTo>
                      <a:cubicBezTo>
                        <a:pt x="1227" y="643"/>
                        <a:pt x="1367" y="355"/>
                        <a:pt x="1405" y="42"/>
                      </a:cubicBezTo>
                      <a:lnTo>
                        <a:pt x="106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25"/>
                <p:cNvSpPr/>
                <p:nvPr/>
              </p:nvSpPr>
              <p:spPr>
                <a:xfrm>
                  <a:off x="2501846" y="3421947"/>
                  <a:ext cx="10441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39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25"/>
                <p:cNvSpPr/>
                <p:nvPr/>
              </p:nvSpPr>
              <p:spPr>
                <a:xfrm>
                  <a:off x="2501846" y="3456608"/>
                  <a:ext cx="10441" cy="34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1117" extrusionOk="0">
                      <a:moveTo>
                        <a:pt x="0" y="1"/>
                      </a:moveTo>
                      <a:lnTo>
                        <a:pt x="0" y="1117"/>
                      </a:lnTo>
                      <a:lnTo>
                        <a:pt x="341" y="1117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25"/>
                <p:cNvSpPr/>
                <p:nvPr/>
              </p:nvSpPr>
              <p:spPr>
                <a:xfrm>
                  <a:off x="2501846" y="3439246"/>
                  <a:ext cx="1044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2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25"/>
                <p:cNvSpPr/>
                <p:nvPr/>
              </p:nvSpPr>
              <p:spPr>
                <a:xfrm>
                  <a:off x="2587610" y="3470876"/>
                  <a:ext cx="10441" cy="34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1119" extrusionOk="0">
                      <a:moveTo>
                        <a:pt x="0" y="0"/>
                      </a:moveTo>
                      <a:lnTo>
                        <a:pt x="0" y="1118"/>
                      </a:lnTo>
                      <a:lnTo>
                        <a:pt x="341" y="1118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25"/>
                <p:cNvSpPr/>
                <p:nvPr/>
              </p:nvSpPr>
              <p:spPr>
                <a:xfrm>
                  <a:off x="2587610" y="3436185"/>
                  <a:ext cx="1044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2" extrusionOk="0">
                      <a:moveTo>
                        <a:pt x="0" y="1"/>
                      </a:moveTo>
                      <a:lnTo>
                        <a:pt x="0" y="341"/>
                      </a:lnTo>
                      <a:lnTo>
                        <a:pt x="341" y="341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25"/>
                <p:cNvSpPr/>
                <p:nvPr/>
              </p:nvSpPr>
              <p:spPr>
                <a:xfrm>
                  <a:off x="2587610" y="3453546"/>
                  <a:ext cx="1044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0" extrusionOk="0">
                      <a:moveTo>
                        <a:pt x="0" y="1"/>
                      </a:moveTo>
                      <a:lnTo>
                        <a:pt x="0" y="340"/>
                      </a:lnTo>
                      <a:lnTo>
                        <a:pt x="341" y="340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25"/>
                <p:cNvSpPr/>
                <p:nvPr/>
              </p:nvSpPr>
              <p:spPr>
                <a:xfrm>
                  <a:off x="2486291" y="3394695"/>
                  <a:ext cx="213023" cy="355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7" h="11594" extrusionOk="0">
                      <a:moveTo>
                        <a:pt x="1222" y="4143"/>
                      </a:moveTo>
                      <a:lnTo>
                        <a:pt x="1876" y="4797"/>
                      </a:lnTo>
                      <a:cubicBezTo>
                        <a:pt x="1809" y="4893"/>
                        <a:pt x="1747" y="4994"/>
                        <a:pt x="1698" y="5097"/>
                      </a:cubicBezTo>
                      <a:lnTo>
                        <a:pt x="901" y="4300"/>
                      </a:lnTo>
                      <a:cubicBezTo>
                        <a:pt x="1021" y="4273"/>
                        <a:pt x="1131" y="4219"/>
                        <a:pt x="1222" y="4143"/>
                      </a:cubicBezTo>
                      <a:close/>
                      <a:moveTo>
                        <a:pt x="5735" y="4143"/>
                      </a:moveTo>
                      <a:cubicBezTo>
                        <a:pt x="5826" y="4219"/>
                        <a:pt x="5938" y="4277"/>
                        <a:pt x="6058" y="4300"/>
                      </a:cubicBezTo>
                      <a:lnTo>
                        <a:pt x="5263" y="5097"/>
                      </a:lnTo>
                      <a:cubicBezTo>
                        <a:pt x="5210" y="4992"/>
                        <a:pt x="5152" y="4893"/>
                        <a:pt x="5081" y="4797"/>
                      </a:cubicBezTo>
                      <a:lnTo>
                        <a:pt x="5735" y="4143"/>
                      </a:lnTo>
                      <a:close/>
                      <a:moveTo>
                        <a:pt x="3480" y="4318"/>
                      </a:moveTo>
                      <a:cubicBezTo>
                        <a:pt x="3538" y="4318"/>
                        <a:pt x="3594" y="4322"/>
                        <a:pt x="3650" y="4327"/>
                      </a:cubicBezTo>
                      <a:lnTo>
                        <a:pt x="3650" y="5460"/>
                      </a:lnTo>
                      <a:cubicBezTo>
                        <a:pt x="3650" y="5554"/>
                        <a:pt x="3574" y="5630"/>
                        <a:pt x="3480" y="5630"/>
                      </a:cubicBezTo>
                      <a:cubicBezTo>
                        <a:pt x="3387" y="5630"/>
                        <a:pt x="3311" y="5554"/>
                        <a:pt x="3311" y="5460"/>
                      </a:cubicBezTo>
                      <a:lnTo>
                        <a:pt x="3311" y="4327"/>
                      </a:lnTo>
                      <a:cubicBezTo>
                        <a:pt x="3367" y="4322"/>
                        <a:pt x="3423" y="4318"/>
                        <a:pt x="3480" y="4318"/>
                      </a:cubicBezTo>
                      <a:close/>
                      <a:moveTo>
                        <a:pt x="4012" y="7940"/>
                      </a:moveTo>
                      <a:lnTo>
                        <a:pt x="4012" y="8384"/>
                      </a:lnTo>
                      <a:lnTo>
                        <a:pt x="2949" y="8384"/>
                      </a:lnTo>
                      <a:lnTo>
                        <a:pt x="2949" y="7940"/>
                      </a:lnTo>
                      <a:close/>
                      <a:moveTo>
                        <a:pt x="4688" y="8721"/>
                      </a:moveTo>
                      <a:lnTo>
                        <a:pt x="4688" y="9368"/>
                      </a:lnTo>
                      <a:lnTo>
                        <a:pt x="2273" y="9368"/>
                      </a:lnTo>
                      <a:lnTo>
                        <a:pt x="2273" y="8721"/>
                      </a:lnTo>
                      <a:close/>
                      <a:moveTo>
                        <a:pt x="6216" y="0"/>
                      </a:moveTo>
                      <a:cubicBezTo>
                        <a:pt x="5808" y="0"/>
                        <a:pt x="5476" y="332"/>
                        <a:pt x="5476" y="740"/>
                      </a:cubicBezTo>
                      <a:lnTo>
                        <a:pt x="5476" y="1329"/>
                      </a:lnTo>
                      <a:lnTo>
                        <a:pt x="5815" y="1329"/>
                      </a:lnTo>
                      <a:lnTo>
                        <a:pt x="5815" y="740"/>
                      </a:lnTo>
                      <a:cubicBezTo>
                        <a:pt x="5815" y="520"/>
                        <a:pt x="5995" y="339"/>
                        <a:pt x="6216" y="339"/>
                      </a:cubicBezTo>
                      <a:cubicBezTo>
                        <a:pt x="6437" y="339"/>
                        <a:pt x="6618" y="519"/>
                        <a:pt x="6618" y="740"/>
                      </a:cubicBezTo>
                      <a:lnTo>
                        <a:pt x="6618" y="3579"/>
                      </a:lnTo>
                      <a:cubicBezTo>
                        <a:pt x="6618" y="3798"/>
                        <a:pt x="6439" y="3979"/>
                        <a:pt x="6216" y="3979"/>
                      </a:cubicBezTo>
                      <a:cubicBezTo>
                        <a:pt x="5995" y="3979"/>
                        <a:pt x="5815" y="3800"/>
                        <a:pt x="5815" y="3579"/>
                      </a:cubicBezTo>
                      <a:lnTo>
                        <a:pt x="5815" y="1671"/>
                      </a:lnTo>
                      <a:lnTo>
                        <a:pt x="5476" y="1671"/>
                      </a:lnTo>
                      <a:lnTo>
                        <a:pt x="5476" y="3581"/>
                      </a:lnTo>
                      <a:cubicBezTo>
                        <a:pt x="5476" y="3682"/>
                        <a:pt x="5496" y="3780"/>
                        <a:pt x="5534" y="3869"/>
                      </a:cubicBezTo>
                      <a:lnTo>
                        <a:pt x="4860" y="4543"/>
                      </a:lnTo>
                      <a:cubicBezTo>
                        <a:pt x="4634" y="4322"/>
                        <a:pt x="4353" y="4155"/>
                        <a:pt x="4041" y="4063"/>
                      </a:cubicBezTo>
                      <a:cubicBezTo>
                        <a:pt x="4154" y="3934"/>
                        <a:pt x="4221" y="3766"/>
                        <a:pt x="4221" y="3583"/>
                      </a:cubicBezTo>
                      <a:lnTo>
                        <a:pt x="4221" y="2994"/>
                      </a:lnTo>
                      <a:lnTo>
                        <a:pt x="3882" y="2994"/>
                      </a:lnTo>
                      <a:lnTo>
                        <a:pt x="3882" y="3583"/>
                      </a:lnTo>
                      <a:cubicBezTo>
                        <a:pt x="3882" y="3780"/>
                        <a:pt x="3737" y="3945"/>
                        <a:pt x="3547" y="3978"/>
                      </a:cubicBezTo>
                      <a:lnTo>
                        <a:pt x="3414" y="3978"/>
                      </a:lnTo>
                      <a:cubicBezTo>
                        <a:pt x="3224" y="3945"/>
                        <a:pt x="3079" y="3780"/>
                        <a:pt x="3079" y="3583"/>
                      </a:cubicBezTo>
                      <a:lnTo>
                        <a:pt x="3079" y="745"/>
                      </a:lnTo>
                      <a:cubicBezTo>
                        <a:pt x="3079" y="526"/>
                        <a:pt x="3259" y="345"/>
                        <a:pt x="3480" y="345"/>
                      </a:cubicBezTo>
                      <a:cubicBezTo>
                        <a:pt x="3702" y="345"/>
                        <a:pt x="3880" y="522"/>
                        <a:pt x="3880" y="745"/>
                      </a:cubicBezTo>
                      <a:lnTo>
                        <a:pt x="3880" y="2655"/>
                      </a:lnTo>
                      <a:lnTo>
                        <a:pt x="4221" y="2655"/>
                      </a:lnTo>
                      <a:lnTo>
                        <a:pt x="4221" y="745"/>
                      </a:lnTo>
                      <a:cubicBezTo>
                        <a:pt x="4221" y="337"/>
                        <a:pt x="3887" y="4"/>
                        <a:pt x="3480" y="4"/>
                      </a:cubicBezTo>
                      <a:cubicBezTo>
                        <a:pt x="3072" y="4"/>
                        <a:pt x="2740" y="337"/>
                        <a:pt x="2740" y="745"/>
                      </a:cubicBezTo>
                      <a:lnTo>
                        <a:pt x="2740" y="3583"/>
                      </a:lnTo>
                      <a:cubicBezTo>
                        <a:pt x="2740" y="3766"/>
                        <a:pt x="2807" y="3934"/>
                        <a:pt x="2918" y="4063"/>
                      </a:cubicBezTo>
                      <a:cubicBezTo>
                        <a:pt x="2606" y="4155"/>
                        <a:pt x="2327" y="4324"/>
                        <a:pt x="2099" y="4543"/>
                      </a:cubicBezTo>
                      <a:lnTo>
                        <a:pt x="1423" y="3869"/>
                      </a:lnTo>
                      <a:cubicBezTo>
                        <a:pt x="1459" y="3780"/>
                        <a:pt x="1483" y="3682"/>
                        <a:pt x="1483" y="3581"/>
                      </a:cubicBezTo>
                      <a:lnTo>
                        <a:pt x="1483" y="1671"/>
                      </a:lnTo>
                      <a:lnTo>
                        <a:pt x="1142" y="1671"/>
                      </a:lnTo>
                      <a:lnTo>
                        <a:pt x="1142" y="3581"/>
                      </a:lnTo>
                      <a:cubicBezTo>
                        <a:pt x="1142" y="3800"/>
                        <a:pt x="965" y="3981"/>
                        <a:pt x="742" y="3981"/>
                      </a:cubicBezTo>
                      <a:cubicBezTo>
                        <a:pt x="523" y="3981"/>
                        <a:pt x="341" y="3802"/>
                        <a:pt x="341" y="3581"/>
                      </a:cubicBezTo>
                      <a:lnTo>
                        <a:pt x="341" y="743"/>
                      </a:lnTo>
                      <a:cubicBezTo>
                        <a:pt x="341" y="522"/>
                        <a:pt x="521" y="341"/>
                        <a:pt x="742" y="341"/>
                      </a:cubicBezTo>
                      <a:cubicBezTo>
                        <a:pt x="965" y="341"/>
                        <a:pt x="1142" y="520"/>
                        <a:pt x="1142" y="743"/>
                      </a:cubicBezTo>
                      <a:lnTo>
                        <a:pt x="1142" y="1332"/>
                      </a:lnTo>
                      <a:lnTo>
                        <a:pt x="1483" y="1332"/>
                      </a:lnTo>
                      <a:lnTo>
                        <a:pt x="1483" y="743"/>
                      </a:lnTo>
                      <a:cubicBezTo>
                        <a:pt x="1483" y="336"/>
                        <a:pt x="1149" y="2"/>
                        <a:pt x="742" y="2"/>
                      </a:cubicBezTo>
                      <a:cubicBezTo>
                        <a:pt x="334" y="2"/>
                        <a:pt x="1" y="336"/>
                        <a:pt x="1" y="743"/>
                      </a:cubicBezTo>
                      <a:lnTo>
                        <a:pt x="1" y="3581"/>
                      </a:lnTo>
                      <a:cubicBezTo>
                        <a:pt x="1" y="3784"/>
                        <a:pt x="86" y="3970"/>
                        <a:pt x="218" y="4105"/>
                      </a:cubicBezTo>
                      <a:lnTo>
                        <a:pt x="1564" y="5449"/>
                      </a:lnTo>
                      <a:cubicBezTo>
                        <a:pt x="1521" y="5612"/>
                        <a:pt x="1496" y="5784"/>
                        <a:pt x="1496" y="5958"/>
                      </a:cubicBezTo>
                      <a:cubicBezTo>
                        <a:pt x="1496" y="6056"/>
                        <a:pt x="1503" y="6154"/>
                        <a:pt x="1517" y="6252"/>
                      </a:cubicBezTo>
                      <a:lnTo>
                        <a:pt x="1852" y="6201"/>
                      </a:lnTo>
                      <a:cubicBezTo>
                        <a:pt x="1840" y="6121"/>
                        <a:pt x="1834" y="6040"/>
                        <a:pt x="1834" y="5958"/>
                      </a:cubicBezTo>
                      <a:cubicBezTo>
                        <a:pt x="1834" y="5232"/>
                        <a:pt x="2309" y="4615"/>
                        <a:pt x="2963" y="4400"/>
                      </a:cubicBezTo>
                      <a:lnTo>
                        <a:pt x="2963" y="5460"/>
                      </a:lnTo>
                      <a:cubicBezTo>
                        <a:pt x="2963" y="5741"/>
                        <a:pt x="3193" y="5971"/>
                        <a:pt x="3474" y="5971"/>
                      </a:cubicBezTo>
                      <a:cubicBezTo>
                        <a:pt x="3755" y="5971"/>
                        <a:pt x="3983" y="5741"/>
                        <a:pt x="3983" y="5460"/>
                      </a:cubicBezTo>
                      <a:lnTo>
                        <a:pt x="3983" y="4400"/>
                      </a:lnTo>
                      <a:cubicBezTo>
                        <a:pt x="4637" y="4615"/>
                        <a:pt x="5114" y="5232"/>
                        <a:pt x="5114" y="5958"/>
                      </a:cubicBezTo>
                      <a:cubicBezTo>
                        <a:pt x="5114" y="6862"/>
                        <a:pt x="4377" y="7598"/>
                        <a:pt x="3474" y="7598"/>
                      </a:cubicBezTo>
                      <a:cubicBezTo>
                        <a:pt x="2777" y="7598"/>
                        <a:pt x="2153" y="7158"/>
                        <a:pt x="1925" y="6498"/>
                      </a:cubicBezTo>
                      <a:lnTo>
                        <a:pt x="1602" y="6609"/>
                      </a:lnTo>
                      <a:cubicBezTo>
                        <a:pt x="1776" y="7112"/>
                        <a:pt x="2144" y="7511"/>
                        <a:pt x="2601" y="7734"/>
                      </a:cubicBezTo>
                      <a:lnTo>
                        <a:pt x="2601" y="8381"/>
                      </a:lnTo>
                      <a:lnTo>
                        <a:pt x="1927" y="8381"/>
                      </a:lnTo>
                      <a:lnTo>
                        <a:pt x="1927" y="9705"/>
                      </a:lnTo>
                      <a:lnTo>
                        <a:pt x="2253" y="9705"/>
                      </a:lnTo>
                      <a:lnTo>
                        <a:pt x="2253" y="11593"/>
                      </a:lnTo>
                      <a:lnTo>
                        <a:pt x="3646" y="11593"/>
                      </a:lnTo>
                      <a:lnTo>
                        <a:pt x="3646" y="11254"/>
                      </a:lnTo>
                      <a:lnTo>
                        <a:pt x="2599" y="11254"/>
                      </a:lnTo>
                      <a:lnTo>
                        <a:pt x="2599" y="9705"/>
                      </a:lnTo>
                      <a:lnTo>
                        <a:pt x="4362" y="9705"/>
                      </a:lnTo>
                      <a:lnTo>
                        <a:pt x="4362" y="11254"/>
                      </a:lnTo>
                      <a:lnTo>
                        <a:pt x="3992" y="11254"/>
                      </a:lnTo>
                      <a:lnTo>
                        <a:pt x="3992" y="11593"/>
                      </a:lnTo>
                      <a:lnTo>
                        <a:pt x="4701" y="11593"/>
                      </a:lnTo>
                      <a:lnTo>
                        <a:pt x="4701" y="9705"/>
                      </a:lnTo>
                      <a:lnTo>
                        <a:pt x="5027" y="9705"/>
                      </a:lnTo>
                      <a:lnTo>
                        <a:pt x="5027" y="8381"/>
                      </a:lnTo>
                      <a:lnTo>
                        <a:pt x="4353" y="8381"/>
                      </a:lnTo>
                      <a:lnTo>
                        <a:pt x="4353" y="7734"/>
                      </a:lnTo>
                      <a:cubicBezTo>
                        <a:pt x="5009" y="7411"/>
                        <a:pt x="5460" y="6735"/>
                        <a:pt x="5460" y="5956"/>
                      </a:cubicBezTo>
                      <a:cubicBezTo>
                        <a:pt x="5460" y="5781"/>
                        <a:pt x="5436" y="5610"/>
                        <a:pt x="5391" y="5447"/>
                      </a:cubicBezTo>
                      <a:lnTo>
                        <a:pt x="6739" y="4099"/>
                      </a:lnTo>
                      <a:cubicBezTo>
                        <a:pt x="6873" y="3965"/>
                        <a:pt x="6957" y="3780"/>
                        <a:pt x="6957" y="3575"/>
                      </a:cubicBezTo>
                      <a:lnTo>
                        <a:pt x="6957" y="740"/>
                      </a:lnTo>
                      <a:cubicBezTo>
                        <a:pt x="6957" y="332"/>
                        <a:pt x="6623" y="0"/>
                        <a:pt x="62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25"/>
                <p:cNvSpPr/>
                <p:nvPr/>
              </p:nvSpPr>
              <p:spPr>
                <a:xfrm>
                  <a:off x="2673436" y="3480399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0" y="1"/>
                      </a:moveTo>
                      <a:lnTo>
                        <a:pt x="0" y="340"/>
                      </a:lnTo>
                      <a:lnTo>
                        <a:pt x="339" y="340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25"/>
                <p:cNvSpPr/>
                <p:nvPr/>
              </p:nvSpPr>
              <p:spPr>
                <a:xfrm>
                  <a:off x="2673436" y="3421947"/>
                  <a:ext cx="10411" cy="34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1117" extrusionOk="0">
                      <a:moveTo>
                        <a:pt x="0" y="0"/>
                      </a:moveTo>
                      <a:lnTo>
                        <a:pt x="0" y="1116"/>
                      </a:lnTo>
                      <a:lnTo>
                        <a:pt x="339" y="1116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25"/>
                <p:cNvSpPr/>
                <p:nvPr/>
              </p:nvSpPr>
              <p:spPr>
                <a:xfrm>
                  <a:off x="2673436" y="3463038"/>
                  <a:ext cx="1041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2" extrusionOk="0">
                      <a:moveTo>
                        <a:pt x="0" y="1"/>
                      </a:moveTo>
                      <a:lnTo>
                        <a:pt x="0" y="341"/>
                      </a:lnTo>
                      <a:lnTo>
                        <a:pt x="339" y="341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25"/>
                <p:cNvSpPr/>
                <p:nvPr/>
              </p:nvSpPr>
              <p:spPr>
                <a:xfrm>
                  <a:off x="2604787" y="3702879"/>
                  <a:ext cx="10472" cy="29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967" extrusionOk="0">
                      <a:moveTo>
                        <a:pt x="1" y="1"/>
                      </a:moveTo>
                      <a:lnTo>
                        <a:pt x="1" y="967"/>
                      </a:lnTo>
                      <a:lnTo>
                        <a:pt x="342" y="967"/>
                      </a:lnTo>
                      <a:lnTo>
                        <a:pt x="3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7" name="Google Shape;427;p25"/>
          <p:cNvGrpSpPr/>
          <p:nvPr/>
        </p:nvGrpSpPr>
        <p:grpSpPr>
          <a:xfrm>
            <a:off x="5299188" y="3310421"/>
            <a:ext cx="2928094" cy="872062"/>
            <a:chOff x="5299188" y="3310421"/>
            <a:chExt cx="2928094" cy="872062"/>
          </a:xfrm>
        </p:grpSpPr>
        <p:grpSp>
          <p:nvGrpSpPr>
            <p:cNvPr id="428" name="Google Shape;428;p25"/>
            <p:cNvGrpSpPr/>
            <p:nvPr/>
          </p:nvGrpSpPr>
          <p:grpSpPr>
            <a:xfrm>
              <a:off x="6288681" y="3310421"/>
              <a:ext cx="1938600" cy="872062"/>
              <a:chOff x="6060156" y="3275196"/>
              <a:chExt cx="1938600" cy="872062"/>
            </a:xfrm>
          </p:grpSpPr>
          <p:sp>
            <p:nvSpPr>
              <p:cNvPr id="429" name="Google Shape;429;p25"/>
              <p:cNvSpPr/>
              <p:nvPr/>
            </p:nvSpPr>
            <p:spPr>
              <a:xfrm>
                <a:off x="6061206" y="3681058"/>
                <a:ext cx="1936500" cy="46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Avoid the laser long your way, exit from the </a:t>
                </a:r>
                <a:r>
                  <a:rPr lang="en-US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laser maze</a:t>
                </a:r>
                <a:endParaRPr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0" name="Google Shape;430;p25"/>
              <p:cNvSpPr txBox="1"/>
              <p:nvPr/>
            </p:nvSpPr>
            <p:spPr>
              <a:xfrm>
                <a:off x="6060156" y="3275196"/>
                <a:ext cx="1938600" cy="54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dk2"/>
                    </a:solidFill>
                    <a:latin typeface="Cinzel"/>
                    <a:ea typeface="Cinzel"/>
                    <a:cs typeface="Cinzel"/>
                    <a:sym typeface="Cinzel"/>
                  </a:rPr>
                  <a:t>Lasers</a:t>
                </a:r>
                <a:endParaRPr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</p:grpSp>
        <p:grpSp>
          <p:nvGrpSpPr>
            <p:cNvPr id="431" name="Google Shape;431;p25"/>
            <p:cNvGrpSpPr/>
            <p:nvPr/>
          </p:nvGrpSpPr>
          <p:grpSpPr>
            <a:xfrm>
              <a:off x="5299188" y="3366981"/>
              <a:ext cx="758927" cy="758927"/>
              <a:chOff x="4289850" y="3142825"/>
              <a:chExt cx="564300" cy="564300"/>
            </a:xfrm>
          </p:grpSpPr>
          <p:sp>
            <p:nvSpPr>
              <p:cNvPr id="432" name="Google Shape;432;p25"/>
              <p:cNvSpPr/>
              <p:nvPr/>
            </p:nvSpPr>
            <p:spPr>
              <a:xfrm>
                <a:off x="4289850" y="3142825"/>
                <a:ext cx="564300" cy="564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3" name="Google Shape;433;p25"/>
              <p:cNvGrpSpPr/>
              <p:nvPr/>
            </p:nvGrpSpPr>
            <p:grpSpPr>
              <a:xfrm>
                <a:off x="4394395" y="3248420"/>
                <a:ext cx="355214" cy="355154"/>
                <a:chOff x="1623595" y="3394695"/>
                <a:chExt cx="355214" cy="355154"/>
              </a:xfrm>
            </p:grpSpPr>
            <p:sp>
              <p:nvSpPr>
                <p:cNvPr id="434" name="Google Shape;434;p25"/>
                <p:cNvSpPr/>
                <p:nvPr/>
              </p:nvSpPr>
              <p:spPr>
                <a:xfrm>
                  <a:off x="1891820" y="3484196"/>
                  <a:ext cx="13228" cy="13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430" extrusionOk="0">
                      <a:moveTo>
                        <a:pt x="62" y="0"/>
                      </a:moveTo>
                      <a:lnTo>
                        <a:pt x="1" y="335"/>
                      </a:lnTo>
                      <a:cubicBezTo>
                        <a:pt x="97" y="353"/>
                        <a:pt x="187" y="386"/>
                        <a:pt x="271" y="430"/>
                      </a:cubicBezTo>
                      <a:lnTo>
                        <a:pt x="432" y="131"/>
                      </a:lnTo>
                      <a:cubicBezTo>
                        <a:pt x="316" y="69"/>
                        <a:pt x="191" y="25"/>
                        <a:pt x="6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25"/>
                <p:cNvSpPr/>
                <p:nvPr/>
              </p:nvSpPr>
              <p:spPr>
                <a:xfrm>
                  <a:off x="1904986" y="3492677"/>
                  <a:ext cx="14606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476" extrusionOk="0">
                      <a:moveTo>
                        <a:pt x="218" y="0"/>
                      </a:moveTo>
                      <a:lnTo>
                        <a:pt x="0" y="263"/>
                      </a:lnTo>
                      <a:cubicBezTo>
                        <a:pt x="76" y="321"/>
                        <a:pt x="140" y="394"/>
                        <a:pt x="192" y="475"/>
                      </a:cubicBezTo>
                      <a:lnTo>
                        <a:pt x="477" y="290"/>
                      </a:lnTo>
                      <a:cubicBezTo>
                        <a:pt x="404" y="182"/>
                        <a:pt x="319" y="82"/>
                        <a:pt x="21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25"/>
                <p:cNvSpPr/>
                <p:nvPr/>
              </p:nvSpPr>
              <p:spPr>
                <a:xfrm>
                  <a:off x="1913284" y="3508599"/>
                  <a:ext cx="12707" cy="29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970" extrusionOk="0">
                      <a:moveTo>
                        <a:pt x="327" y="0"/>
                      </a:moveTo>
                      <a:lnTo>
                        <a:pt x="10" y="125"/>
                      </a:lnTo>
                      <a:cubicBezTo>
                        <a:pt x="52" y="234"/>
                        <a:pt x="75" y="350"/>
                        <a:pt x="75" y="470"/>
                      </a:cubicBezTo>
                      <a:cubicBezTo>
                        <a:pt x="75" y="596"/>
                        <a:pt x="50" y="722"/>
                        <a:pt x="1" y="836"/>
                      </a:cubicBezTo>
                      <a:lnTo>
                        <a:pt x="313" y="970"/>
                      </a:lnTo>
                      <a:cubicBezTo>
                        <a:pt x="381" y="812"/>
                        <a:pt x="414" y="644"/>
                        <a:pt x="414" y="470"/>
                      </a:cubicBezTo>
                      <a:cubicBezTo>
                        <a:pt x="414" y="308"/>
                        <a:pt x="385" y="151"/>
                        <a:pt x="3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25"/>
                <p:cNvSpPr/>
                <p:nvPr/>
              </p:nvSpPr>
              <p:spPr>
                <a:xfrm>
                  <a:off x="1676383" y="3508599"/>
                  <a:ext cx="12707" cy="29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970" extrusionOk="0">
                      <a:moveTo>
                        <a:pt x="88" y="0"/>
                      </a:moveTo>
                      <a:cubicBezTo>
                        <a:pt x="30" y="151"/>
                        <a:pt x="1" y="307"/>
                        <a:pt x="1" y="470"/>
                      </a:cubicBezTo>
                      <a:cubicBezTo>
                        <a:pt x="1" y="642"/>
                        <a:pt x="34" y="812"/>
                        <a:pt x="102" y="970"/>
                      </a:cubicBezTo>
                      <a:lnTo>
                        <a:pt x="414" y="836"/>
                      </a:lnTo>
                      <a:cubicBezTo>
                        <a:pt x="365" y="722"/>
                        <a:pt x="340" y="596"/>
                        <a:pt x="340" y="470"/>
                      </a:cubicBezTo>
                      <a:cubicBezTo>
                        <a:pt x="340" y="352"/>
                        <a:pt x="363" y="236"/>
                        <a:pt x="405" y="125"/>
                      </a:cubicBez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25"/>
                <p:cNvSpPr/>
                <p:nvPr/>
              </p:nvSpPr>
              <p:spPr>
                <a:xfrm>
                  <a:off x="1697326" y="3484287"/>
                  <a:ext cx="13105" cy="13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429" extrusionOk="0">
                      <a:moveTo>
                        <a:pt x="370" y="1"/>
                      </a:moveTo>
                      <a:cubicBezTo>
                        <a:pt x="241" y="22"/>
                        <a:pt x="116" y="66"/>
                        <a:pt x="0" y="129"/>
                      </a:cubicBezTo>
                      <a:lnTo>
                        <a:pt x="160" y="428"/>
                      </a:lnTo>
                      <a:cubicBezTo>
                        <a:pt x="245" y="383"/>
                        <a:pt x="335" y="350"/>
                        <a:pt x="428" y="336"/>
                      </a:cubicBez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25"/>
                <p:cNvSpPr/>
                <p:nvPr/>
              </p:nvSpPr>
              <p:spPr>
                <a:xfrm>
                  <a:off x="1682660" y="3492616"/>
                  <a:ext cx="14698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" h="476" extrusionOk="0">
                      <a:moveTo>
                        <a:pt x="262" y="1"/>
                      </a:moveTo>
                      <a:cubicBezTo>
                        <a:pt x="162" y="84"/>
                        <a:pt x="73" y="182"/>
                        <a:pt x="1" y="290"/>
                      </a:cubicBezTo>
                      <a:lnTo>
                        <a:pt x="287" y="475"/>
                      </a:lnTo>
                      <a:cubicBezTo>
                        <a:pt x="340" y="396"/>
                        <a:pt x="405" y="323"/>
                        <a:pt x="479" y="263"/>
                      </a:cubicBezTo>
                      <a:lnTo>
                        <a:pt x="26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25"/>
                <p:cNvSpPr/>
                <p:nvPr/>
              </p:nvSpPr>
              <p:spPr>
                <a:xfrm>
                  <a:off x="1826019" y="3512825"/>
                  <a:ext cx="14514" cy="14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73" extrusionOk="0">
                      <a:moveTo>
                        <a:pt x="196" y="0"/>
                      </a:moveTo>
                      <a:lnTo>
                        <a:pt x="1" y="279"/>
                      </a:lnTo>
                      <a:lnTo>
                        <a:pt x="280" y="473"/>
                      </a:lnTo>
                      <a:lnTo>
                        <a:pt x="474" y="196"/>
                      </a:lnTo>
                      <a:lnTo>
                        <a:pt x="19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25"/>
                <p:cNvSpPr/>
                <p:nvPr/>
              </p:nvSpPr>
              <p:spPr>
                <a:xfrm>
                  <a:off x="1845829" y="3462395"/>
                  <a:ext cx="29885" cy="36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" h="1191" extrusionOk="0">
                      <a:moveTo>
                        <a:pt x="696" y="0"/>
                      </a:moveTo>
                      <a:lnTo>
                        <a:pt x="1" y="997"/>
                      </a:lnTo>
                      <a:lnTo>
                        <a:pt x="280" y="1190"/>
                      </a:lnTo>
                      <a:lnTo>
                        <a:pt x="975" y="196"/>
                      </a:lnTo>
                      <a:lnTo>
                        <a:pt x="69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25"/>
                <p:cNvSpPr/>
                <p:nvPr/>
              </p:nvSpPr>
              <p:spPr>
                <a:xfrm>
                  <a:off x="1836001" y="3498556"/>
                  <a:ext cx="14514" cy="14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74" extrusionOk="0">
                      <a:moveTo>
                        <a:pt x="195" y="0"/>
                      </a:moveTo>
                      <a:lnTo>
                        <a:pt x="1" y="279"/>
                      </a:lnTo>
                      <a:lnTo>
                        <a:pt x="278" y="473"/>
                      </a:lnTo>
                      <a:lnTo>
                        <a:pt x="474" y="196"/>
                      </a:ln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25"/>
                <p:cNvSpPr/>
                <p:nvPr/>
              </p:nvSpPr>
              <p:spPr>
                <a:xfrm>
                  <a:off x="1736366" y="3476571"/>
                  <a:ext cx="14575" cy="14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4" extrusionOk="0">
                      <a:moveTo>
                        <a:pt x="280" y="1"/>
                      </a:moveTo>
                      <a:lnTo>
                        <a:pt x="1" y="195"/>
                      </a:lnTo>
                      <a:lnTo>
                        <a:pt x="196" y="474"/>
                      </a:lnTo>
                      <a:lnTo>
                        <a:pt x="475" y="280"/>
                      </a:lnTo>
                      <a:lnTo>
                        <a:pt x="28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25"/>
                <p:cNvSpPr/>
                <p:nvPr/>
              </p:nvSpPr>
              <p:spPr>
                <a:xfrm>
                  <a:off x="1726506" y="3462333"/>
                  <a:ext cx="14514" cy="14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75" extrusionOk="0">
                      <a:moveTo>
                        <a:pt x="277" y="0"/>
                      </a:moveTo>
                      <a:lnTo>
                        <a:pt x="0" y="196"/>
                      </a:lnTo>
                      <a:lnTo>
                        <a:pt x="194" y="475"/>
                      </a:lnTo>
                      <a:lnTo>
                        <a:pt x="473" y="279"/>
                      </a:lnTo>
                      <a:lnTo>
                        <a:pt x="27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25"/>
                <p:cNvSpPr/>
                <p:nvPr/>
              </p:nvSpPr>
              <p:spPr>
                <a:xfrm>
                  <a:off x="1746348" y="3490779"/>
                  <a:ext cx="29824" cy="36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190" extrusionOk="0">
                      <a:moveTo>
                        <a:pt x="278" y="1"/>
                      </a:moveTo>
                      <a:lnTo>
                        <a:pt x="1" y="195"/>
                      </a:lnTo>
                      <a:lnTo>
                        <a:pt x="695" y="1189"/>
                      </a:lnTo>
                      <a:lnTo>
                        <a:pt x="974" y="995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25"/>
                <p:cNvSpPr/>
                <p:nvPr/>
              </p:nvSpPr>
              <p:spPr>
                <a:xfrm>
                  <a:off x="1946322" y="3394695"/>
                  <a:ext cx="32488" cy="37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1228" extrusionOk="0">
                      <a:moveTo>
                        <a:pt x="529" y="341"/>
                      </a:moveTo>
                      <a:cubicBezTo>
                        <a:pt x="634" y="341"/>
                        <a:pt x="719" y="426"/>
                        <a:pt x="719" y="531"/>
                      </a:cubicBezTo>
                      <a:cubicBezTo>
                        <a:pt x="719" y="638"/>
                        <a:pt x="636" y="722"/>
                        <a:pt x="529" y="722"/>
                      </a:cubicBezTo>
                      <a:cubicBezTo>
                        <a:pt x="422" y="722"/>
                        <a:pt x="339" y="638"/>
                        <a:pt x="339" y="531"/>
                      </a:cubicBezTo>
                      <a:cubicBezTo>
                        <a:pt x="339" y="426"/>
                        <a:pt x="426" y="341"/>
                        <a:pt x="529" y="341"/>
                      </a:cubicBezTo>
                      <a:close/>
                      <a:moveTo>
                        <a:pt x="529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763"/>
                        <a:pt x="150" y="961"/>
                        <a:pt x="359" y="1030"/>
                      </a:cubicBezTo>
                      <a:lnTo>
                        <a:pt x="359" y="1227"/>
                      </a:lnTo>
                      <a:lnTo>
                        <a:pt x="699" y="1227"/>
                      </a:lnTo>
                      <a:lnTo>
                        <a:pt x="699" y="1030"/>
                      </a:lnTo>
                      <a:cubicBezTo>
                        <a:pt x="908" y="961"/>
                        <a:pt x="1060" y="761"/>
                        <a:pt x="1060" y="530"/>
                      </a:cubicBezTo>
                      <a:cubicBezTo>
                        <a:pt x="1060" y="238"/>
                        <a:pt x="821" y="0"/>
                        <a:pt x="5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25"/>
                <p:cNvSpPr/>
                <p:nvPr/>
              </p:nvSpPr>
              <p:spPr>
                <a:xfrm>
                  <a:off x="1941147" y="3669596"/>
                  <a:ext cx="37663" cy="32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" h="1061" extrusionOk="0">
                      <a:moveTo>
                        <a:pt x="698" y="338"/>
                      </a:moveTo>
                      <a:cubicBezTo>
                        <a:pt x="805" y="338"/>
                        <a:pt x="888" y="421"/>
                        <a:pt x="888" y="528"/>
                      </a:cubicBezTo>
                      <a:cubicBezTo>
                        <a:pt x="887" y="635"/>
                        <a:pt x="803" y="718"/>
                        <a:pt x="698" y="718"/>
                      </a:cubicBezTo>
                      <a:cubicBezTo>
                        <a:pt x="595" y="718"/>
                        <a:pt x="508" y="635"/>
                        <a:pt x="508" y="528"/>
                      </a:cubicBezTo>
                      <a:cubicBezTo>
                        <a:pt x="508" y="423"/>
                        <a:pt x="591" y="338"/>
                        <a:pt x="698" y="338"/>
                      </a:cubicBezTo>
                      <a:close/>
                      <a:moveTo>
                        <a:pt x="698" y="1"/>
                      </a:moveTo>
                      <a:cubicBezTo>
                        <a:pt x="464" y="1"/>
                        <a:pt x="269" y="149"/>
                        <a:pt x="198" y="359"/>
                      </a:cubicBezTo>
                      <a:lnTo>
                        <a:pt x="1" y="359"/>
                      </a:lnTo>
                      <a:lnTo>
                        <a:pt x="1" y="700"/>
                      </a:lnTo>
                      <a:lnTo>
                        <a:pt x="198" y="700"/>
                      </a:lnTo>
                      <a:cubicBezTo>
                        <a:pt x="269" y="908"/>
                        <a:pt x="468" y="1061"/>
                        <a:pt x="698" y="1061"/>
                      </a:cubicBezTo>
                      <a:cubicBezTo>
                        <a:pt x="990" y="1061"/>
                        <a:pt x="1229" y="821"/>
                        <a:pt x="1229" y="530"/>
                      </a:cubicBezTo>
                      <a:cubicBezTo>
                        <a:pt x="1225" y="238"/>
                        <a:pt x="990" y="1"/>
                        <a:pt x="69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25"/>
                <p:cNvSpPr/>
                <p:nvPr/>
              </p:nvSpPr>
              <p:spPr>
                <a:xfrm>
                  <a:off x="1784928" y="3712218"/>
                  <a:ext cx="32488" cy="37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1229" extrusionOk="0">
                      <a:moveTo>
                        <a:pt x="529" y="508"/>
                      </a:moveTo>
                      <a:cubicBezTo>
                        <a:pt x="636" y="508"/>
                        <a:pt x="719" y="593"/>
                        <a:pt x="719" y="698"/>
                      </a:cubicBezTo>
                      <a:cubicBezTo>
                        <a:pt x="719" y="803"/>
                        <a:pt x="634" y="888"/>
                        <a:pt x="529" y="888"/>
                      </a:cubicBezTo>
                      <a:cubicBezTo>
                        <a:pt x="426" y="888"/>
                        <a:pt x="339" y="805"/>
                        <a:pt x="339" y="698"/>
                      </a:cubicBezTo>
                      <a:cubicBezTo>
                        <a:pt x="339" y="594"/>
                        <a:pt x="424" y="508"/>
                        <a:pt x="529" y="508"/>
                      </a:cubicBezTo>
                      <a:close/>
                      <a:moveTo>
                        <a:pt x="361" y="0"/>
                      </a:moveTo>
                      <a:lnTo>
                        <a:pt x="361" y="198"/>
                      </a:lnTo>
                      <a:cubicBezTo>
                        <a:pt x="152" y="268"/>
                        <a:pt x="0" y="468"/>
                        <a:pt x="0" y="698"/>
                      </a:cubicBezTo>
                      <a:cubicBezTo>
                        <a:pt x="0" y="991"/>
                        <a:pt x="238" y="1229"/>
                        <a:pt x="529" y="1229"/>
                      </a:cubicBezTo>
                      <a:cubicBezTo>
                        <a:pt x="823" y="1229"/>
                        <a:pt x="1060" y="991"/>
                        <a:pt x="1060" y="698"/>
                      </a:cubicBezTo>
                      <a:cubicBezTo>
                        <a:pt x="1060" y="468"/>
                        <a:pt x="908" y="268"/>
                        <a:pt x="700" y="198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25"/>
                <p:cNvSpPr/>
                <p:nvPr/>
              </p:nvSpPr>
              <p:spPr>
                <a:xfrm>
                  <a:off x="1795951" y="3694887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1" y="1"/>
                      </a:moveTo>
                      <a:lnTo>
                        <a:pt x="1" y="340"/>
                      </a:lnTo>
                      <a:lnTo>
                        <a:pt x="340" y="340"/>
                      </a:lnTo>
                      <a:lnTo>
                        <a:pt x="3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25"/>
                <p:cNvSpPr/>
                <p:nvPr/>
              </p:nvSpPr>
              <p:spPr>
                <a:xfrm>
                  <a:off x="1923725" y="3680588"/>
                  <a:ext cx="10472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1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25"/>
                <p:cNvSpPr/>
                <p:nvPr/>
              </p:nvSpPr>
              <p:spPr>
                <a:xfrm>
                  <a:off x="1634496" y="3427489"/>
                  <a:ext cx="333268" cy="263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4" h="8609" extrusionOk="0">
                      <a:moveTo>
                        <a:pt x="4545" y="336"/>
                      </a:moveTo>
                      <a:cubicBezTo>
                        <a:pt x="4899" y="336"/>
                        <a:pt x="5276" y="589"/>
                        <a:pt x="5276" y="1055"/>
                      </a:cubicBezTo>
                      <a:lnTo>
                        <a:pt x="5276" y="1716"/>
                      </a:lnTo>
                      <a:lnTo>
                        <a:pt x="4607" y="718"/>
                      </a:lnTo>
                      <a:lnTo>
                        <a:pt x="4324" y="906"/>
                      </a:lnTo>
                      <a:lnTo>
                        <a:pt x="5276" y="2329"/>
                      </a:lnTo>
                      <a:lnTo>
                        <a:pt x="5276" y="2881"/>
                      </a:lnTo>
                      <a:lnTo>
                        <a:pt x="5042" y="2544"/>
                      </a:lnTo>
                      <a:lnTo>
                        <a:pt x="4763" y="2736"/>
                      </a:lnTo>
                      <a:lnTo>
                        <a:pt x="5134" y="3273"/>
                      </a:lnTo>
                      <a:cubicBezTo>
                        <a:pt x="5178" y="3336"/>
                        <a:pt x="5165" y="3423"/>
                        <a:pt x="5103" y="3470"/>
                      </a:cubicBezTo>
                      <a:cubicBezTo>
                        <a:pt x="5078" y="3490"/>
                        <a:pt x="5049" y="3500"/>
                        <a:pt x="5018" y="3500"/>
                      </a:cubicBezTo>
                      <a:cubicBezTo>
                        <a:pt x="5009" y="3500"/>
                        <a:pt x="5000" y="3499"/>
                        <a:pt x="4991" y="3497"/>
                      </a:cubicBezTo>
                      <a:cubicBezTo>
                        <a:pt x="4953" y="3490"/>
                        <a:pt x="4917" y="3470"/>
                        <a:pt x="4895" y="3436"/>
                      </a:cubicBezTo>
                      <a:lnTo>
                        <a:pt x="4795" y="3293"/>
                      </a:lnTo>
                      <a:lnTo>
                        <a:pt x="4516" y="3488"/>
                      </a:lnTo>
                      <a:lnTo>
                        <a:pt x="4616" y="3631"/>
                      </a:lnTo>
                      <a:cubicBezTo>
                        <a:pt x="4692" y="3740"/>
                        <a:pt x="4806" y="3813"/>
                        <a:pt x="4940" y="3833"/>
                      </a:cubicBezTo>
                      <a:cubicBezTo>
                        <a:pt x="4964" y="3836"/>
                        <a:pt x="4989" y="3840"/>
                        <a:pt x="5015" y="3840"/>
                      </a:cubicBezTo>
                      <a:cubicBezTo>
                        <a:pt x="5105" y="3840"/>
                        <a:pt x="5196" y="3814"/>
                        <a:pt x="5272" y="3764"/>
                      </a:cubicBezTo>
                      <a:lnTo>
                        <a:pt x="5272" y="4021"/>
                      </a:lnTo>
                      <a:cubicBezTo>
                        <a:pt x="5272" y="4334"/>
                        <a:pt x="5016" y="4588"/>
                        <a:pt x="4705" y="4588"/>
                      </a:cubicBezTo>
                      <a:lnTo>
                        <a:pt x="4645" y="4588"/>
                      </a:lnTo>
                      <a:cubicBezTo>
                        <a:pt x="4703" y="4432"/>
                        <a:pt x="4681" y="4258"/>
                        <a:pt x="4585" y="4121"/>
                      </a:cubicBezTo>
                      <a:lnTo>
                        <a:pt x="2713" y="1461"/>
                      </a:lnTo>
                      <a:cubicBezTo>
                        <a:pt x="2739" y="1160"/>
                        <a:pt x="2991" y="924"/>
                        <a:pt x="3295" y="924"/>
                      </a:cubicBezTo>
                      <a:cubicBezTo>
                        <a:pt x="3386" y="924"/>
                        <a:pt x="3474" y="944"/>
                        <a:pt x="3556" y="986"/>
                      </a:cubicBezTo>
                      <a:lnTo>
                        <a:pt x="4370" y="2175"/>
                      </a:lnTo>
                      <a:lnTo>
                        <a:pt x="4650" y="1983"/>
                      </a:lnTo>
                      <a:lnTo>
                        <a:pt x="3866" y="832"/>
                      </a:lnTo>
                      <a:cubicBezTo>
                        <a:pt x="3880" y="798"/>
                        <a:pt x="3897" y="763"/>
                        <a:pt x="3915" y="732"/>
                      </a:cubicBezTo>
                      <a:cubicBezTo>
                        <a:pt x="4042" y="480"/>
                        <a:pt x="4272" y="336"/>
                        <a:pt x="4545" y="336"/>
                      </a:cubicBezTo>
                      <a:close/>
                      <a:moveTo>
                        <a:pt x="8428" y="1689"/>
                      </a:moveTo>
                      <a:cubicBezTo>
                        <a:pt x="9148" y="1783"/>
                        <a:pt x="9698" y="2401"/>
                        <a:pt x="9698" y="3137"/>
                      </a:cubicBezTo>
                      <a:cubicBezTo>
                        <a:pt x="9698" y="3941"/>
                        <a:pt x="9044" y="4595"/>
                        <a:pt x="8240" y="4595"/>
                      </a:cubicBezTo>
                      <a:lnTo>
                        <a:pt x="8191" y="4595"/>
                      </a:lnTo>
                      <a:lnTo>
                        <a:pt x="8981" y="3450"/>
                      </a:lnTo>
                      <a:cubicBezTo>
                        <a:pt x="9139" y="3218"/>
                        <a:pt x="9093" y="2901"/>
                        <a:pt x="8876" y="2725"/>
                      </a:cubicBezTo>
                      <a:cubicBezTo>
                        <a:pt x="8780" y="2647"/>
                        <a:pt x="8660" y="2605"/>
                        <a:pt x="8537" y="2605"/>
                      </a:cubicBezTo>
                      <a:cubicBezTo>
                        <a:pt x="8513" y="2605"/>
                        <a:pt x="8489" y="2606"/>
                        <a:pt x="8465" y="2610"/>
                      </a:cubicBezTo>
                      <a:cubicBezTo>
                        <a:pt x="8318" y="2629"/>
                        <a:pt x="8184" y="2709"/>
                        <a:pt x="8097" y="2829"/>
                      </a:cubicBezTo>
                      <a:lnTo>
                        <a:pt x="7740" y="3323"/>
                      </a:lnTo>
                      <a:lnTo>
                        <a:pt x="8013" y="3523"/>
                      </a:lnTo>
                      <a:lnTo>
                        <a:pt x="8372" y="3028"/>
                      </a:lnTo>
                      <a:cubicBezTo>
                        <a:pt x="8403" y="2983"/>
                        <a:pt x="8454" y="2954"/>
                        <a:pt x="8508" y="2947"/>
                      </a:cubicBezTo>
                      <a:cubicBezTo>
                        <a:pt x="8517" y="2945"/>
                        <a:pt x="8525" y="2945"/>
                        <a:pt x="8534" y="2945"/>
                      </a:cubicBezTo>
                      <a:cubicBezTo>
                        <a:pt x="8579" y="2945"/>
                        <a:pt x="8623" y="2961"/>
                        <a:pt x="8658" y="2990"/>
                      </a:cubicBezTo>
                      <a:cubicBezTo>
                        <a:pt x="8740" y="3055"/>
                        <a:pt x="8756" y="3173"/>
                        <a:pt x="8698" y="3260"/>
                      </a:cubicBezTo>
                      <a:lnTo>
                        <a:pt x="7776" y="4601"/>
                      </a:lnTo>
                      <a:lnTo>
                        <a:pt x="7232" y="4601"/>
                      </a:lnTo>
                      <a:lnTo>
                        <a:pt x="7687" y="3972"/>
                      </a:lnTo>
                      <a:lnTo>
                        <a:pt x="7414" y="3773"/>
                      </a:lnTo>
                      <a:lnTo>
                        <a:pt x="6868" y="4528"/>
                      </a:lnTo>
                      <a:cubicBezTo>
                        <a:pt x="6834" y="4574"/>
                        <a:pt x="6781" y="4601"/>
                        <a:pt x="6725" y="4601"/>
                      </a:cubicBezTo>
                      <a:cubicBezTo>
                        <a:pt x="6660" y="4597"/>
                        <a:pt x="6600" y="4561"/>
                        <a:pt x="6571" y="4503"/>
                      </a:cubicBezTo>
                      <a:cubicBezTo>
                        <a:pt x="6538" y="4443"/>
                        <a:pt x="6544" y="4376"/>
                        <a:pt x="6582" y="4322"/>
                      </a:cubicBezTo>
                      <a:lnTo>
                        <a:pt x="8428" y="1689"/>
                      </a:lnTo>
                      <a:close/>
                      <a:moveTo>
                        <a:pt x="5442" y="4557"/>
                      </a:moveTo>
                      <a:cubicBezTo>
                        <a:pt x="5500" y="4637"/>
                        <a:pt x="5569" y="4706"/>
                        <a:pt x="5649" y="4766"/>
                      </a:cubicBezTo>
                      <a:cubicBezTo>
                        <a:pt x="5587" y="4739"/>
                        <a:pt x="5518" y="4722"/>
                        <a:pt x="5442" y="4722"/>
                      </a:cubicBezTo>
                      <a:cubicBezTo>
                        <a:pt x="5370" y="4722"/>
                        <a:pt x="5301" y="4739"/>
                        <a:pt x="5237" y="4766"/>
                      </a:cubicBezTo>
                      <a:cubicBezTo>
                        <a:pt x="5315" y="4710"/>
                        <a:pt x="5386" y="4639"/>
                        <a:pt x="5442" y="4557"/>
                      </a:cubicBezTo>
                      <a:close/>
                      <a:moveTo>
                        <a:pt x="2342" y="5059"/>
                      </a:moveTo>
                      <a:cubicBezTo>
                        <a:pt x="2447" y="5059"/>
                        <a:pt x="2532" y="5143"/>
                        <a:pt x="2532" y="5249"/>
                      </a:cubicBezTo>
                      <a:cubicBezTo>
                        <a:pt x="2530" y="5356"/>
                        <a:pt x="2447" y="5440"/>
                        <a:pt x="2342" y="5440"/>
                      </a:cubicBezTo>
                      <a:cubicBezTo>
                        <a:pt x="2239" y="5440"/>
                        <a:pt x="2152" y="5356"/>
                        <a:pt x="2152" y="5249"/>
                      </a:cubicBezTo>
                      <a:cubicBezTo>
                        <a:pt x="2152" y="5143"/>
                        <a:pt x="2235" y="5059"/>
                        <a:pt x="2342" y="5059"/>
                      </a:cubicBezTo>
                      <a:close/>
                      <a:moveTo>
                        <a:pt x="3884" y="5059"/>
                      </a:moveTo>
                      <a:cubicBezTo>
                        <a:pt x="3991" y="5059"/>
                        <a:pt x="4074" y="5143"/>
                        <a:pt x="4074" y="5249"/>
                      </a:cubicBezTo>
                      <a:cubicBezTo>
                        <a:pt x="4074" y="5356"/>
                        <a:pt x="3989" y="5440"/>
                        <a:pt x="3884" y="5440"/>
                      </a:cubicBezTo>
                      <a:cubicBezTo>
                        <a:pt x="3781" y="5440"/>
                        <a:pt x="3694" y="5356"/>
                        <a:pt x="3694" y="5249"/>
                      </a:cubicBezTo>
                      <a:cubicBezTo>
                        <a:pt x="3694" y="5143"/>
                        <a:pt x="3777" y="5059"/>
                        <a:pt x="3884" y="5059"/>
                      </a:cubicBezTo>
                      <a:close/>
                      <a:moveTo>
                        <a:pt x="5442" y="5059"/>
                      </a:moveTo>
                      <a:cubicBezTo>
                        <a:pt x="5549" y="5059"/>
                        <a:pt x="5632" y="5143"/>
                        <a:pt x="5632" y="5249"/>
                      </a:cubicBezTo>
                      <a:cubicBezTo>
                        <a:pt x="5632" y="5356"/>
                        <a:pt x="5547" y="5440"/>
                        <a:pt x="5442" y="5440"/>
                      </a:cubicBezTo>
                      <a:cubicBezTo>
                        <a:pt x="5339" y="5440"/>
                        <a:pt x="5252" y="5356"/>
                        <a:pt x="5252" y="5249"/>
                      </a:cubicBezTo>
                      <a:cubicBezTo>
                        <a:pt x="5252" y="5143"/>
                        <a:pt x="5337" y="5059"/>
                        <a:pt x="5442" y="5059"/>
                      </a:cubicBezTo>
                      <a:close/>
                      <a:moveTo>
                        <a:pt x="7002" y="5059"/>
                      </a:moveTo>
                      <a:cubicBezTo>
                        <a:pt x="7109" y="5059"/>
                        <a:pt x="7194" y="5143"/>
                        <a:pt x="7194" y="5249"/>
                      </a:cubicBezTo>
                      <a:cubicBezTo>
                        <a:pt x="7194" y="5356"/>
                        <a:pt x="7107" y="5440"/>
                        <a:pt x="7002" y="5440"/>
                      </a:cubicBezTo>
                      <a:cubicBezTo>
                        <a:pt x="6899" y="5440"/>
                        <a:pt x="6812" y="5356"/>
                        <a:pt x="6812" y="5249"/>
                      </a:cubicBezTo>
                      <a:cubicBezTo>
                        <a:pt x="6812" y="5143"/>
                        <a:pt x="6897" y="5059"/>
                        <a:pt x="7002" y="5059"/>
                      </a:cubicBezTo>
                      <a:close/>
                      <a:moveTo>
                        <a:pt x="8546" y="5059"/>
                      </a:moveTo>
                      <a:cubicBezTo>
                        <a:pt x="8653" y="5059"/>
                        <a:pt x="8736" y="5143"/>
                        <a:pt x="8736" y="5249"/>
                      </a:cubicBezTo>
                      <a:cubicBezTo>
                        <a:pt x="8736" y="5356"/>
                        <a:pt x="8649" y="5440"/>
                        <a:pt x="8546" y="5440"/>
                      </a:cubicBezTo>
                      <a:cubicBezTo>
                        <a:pt x="8441" y="5440"/>
                        <a:pt x="8356" y="5356"/>
                        <a:pt x="8356" y="5249"/>
                      </a:cubicBezTo>
                      <a:cubicBezTo>
                        <a:pt x="8356" y="5143"/>
                        <a:pt x="8439" y="5059"/>
                        <a:pt x="8546" y="5059"/>
                      </a:cubicBezTo>
                      <a:close/>
                      <a:moveTo>
                        <a:pt x="3458" y="4938"/>
                      </a:moveTo>
                      <a:cubicBezTo>
                        <a:pt x="3393" y="5027"/>
                        <a:pt x="3355" y="5135"/>
                        <a:pt x="3355" y="5253"/>
                      </a:cubicBezTo>
                      <a:cubicBezTo>
                        <a:pt x="3355" y="5440"/>
                        <a:pt x="3453" y="5606"/>
                        <a:pt x="3601" y="5699"/>
                      </a:cubicBezTo>
                      <a:lnTo>
                        <a:pt x="2623" y="5699"/>
                      </a:lnTo>
                      <a:cubicBezTo>
                        <a:pt x="2770" y="5606"/>
                        <a:pt x="2869" y="5440"/>
                        <a:pt x="2869" y="5253"/>
                      </a:cubicBezTo>
                      <a:cubicBezTo>
                        <a:pt x="2869" y="5135"/>
                        <a:pt x="2831" y="5027"/>
                        <a:pt x="2766" y="4938"/>
                      </a:cubicBezTo>
                      <a:close/>
                      <a:moveTo>
                        <a:pt x="5111" y="4842"/>
                      </a:moveTo>
                      <a:lnTo>
                        <a:pt x="5111" y="4842"/>
                      </a:lnTo>
                      <a:cubicBezTo>
                        <a:pt x="4993" y="4940"/>
                        <a:pt x="4915" y="5086"/>
                        <a:pt x="4915" y="5253"/>
                      </a:cubicBezTo>
                      <a:cubicBezTo>
                        <a:pt x="4915" y="5440"/>
                        <a:pt x="5013" y="5606"/>
                        <a:pt x="5161" y="5699"/>
                      </a:cubicBezTo>
                      <a:lnTo>
                        <a:pt x="4168" y="5699"/>
                      </a:lnTo>
                      <a:cubicBezTo>
                        <a:pt x="4315" y="5606"/>
                        <a:pt x="4415" y="5440"/>
                        <a:pt x="4415" y="5253"/>
                      </a:cubicBezTo>
                      <a:cubicBezTo>
                        <a:pt x="4415" y="5135"/>
                        <a:pt x="4377" y="5027"/>
                        <a:pt x="4310" y="4938"/>
                      </a:cubicBezTo>
                      <a:lnTo>
                        <a:pt x="4707" y="4938"/>
                      </a:lnTo>
                      <a:cubicBezTo>
                        <a:pt x="4852" y="4938"/>
                        <a:pt x="4989" y="4903"/>
                        <a:pt x="5111" y="4842"/>
                      </a:cubicBezTo>
                      <a:close/>
                      <a:moveTo>
                        <a:pt x="5777" y="4842"/>
                      </a:moveTo>
                      <a:lnTo>
                        <a:pt x="5777" y="4842"/>
                      </a:lnTo>
                      <a:cubicBezTo>
                        <a:pt x="5901" y="4903"/>
                        <a:pt x="6037" y="4938"/>
                        <a:pt x="6182" y="4938"/>
                      </a:cubicBezTo>
                      <a:lnTo>
                        <a:pt x="6578" y="4938"/>
                      </a:lnTo>
                      <a:cubicBezTo>
                        <a:pt x="6511" y="5027"/>
                        <a:pt x="6473" y="5135"/>
                        <a:pt x="6473" y="5253"/>
                      </a:cubicBezTo>
                      <a:cubicBezTo>
                        <a:pt x="6473" y="5440"/>
                        <a:pt x="6571" y="5606"/>
                        <a:pt x="6720" y="5699"/>
                      </a:cubicBezTo>
                      <a:lnTo>
                        <a:pt x="5727" y="5699"/>
                      </a:lnTo>
                      <a:cubicBezTo>
                        <a:pt x="5873" y="5606"/>
                        <a:pt x="5973" y="5440"/>
                        <a:pt x="5973" y="5253"/>
                      </a:cubicBezTo>
                      <a:cubicBezTo>
                        <a:pt x="5973" y="5086"/>
                        <a:pt x="5899" y="4940"/>
                        <a:pt x="5777" y="4842"/>
                      </a:cubicBezTo>
                      <a:close/>
                      <a:moveTo>
                        <a:pt x="4544" y="0"/>
                      </a:moveTo>
                      <a:cubicBezTo>
                        <a:pt x="4143" y="0"/>
                        <a:pt x="3793" y="218"/>
                        <a:pt x="3609" y="582"/>
                      </a:cubicBezTo>
                      <a:cubicBezTo>
                        <a:pt x="3599" y="598"/>
                        <a:pt x="3592" y="616"/>
                        <a:pt x="3583" y="631"/>
                      </a:cubicBezTo>
                      <a:cubicBezTo>
                        <a:pt x="3491" y="602"/>
                        <a:pt x="3393" y="586"/>
                        <a:pt x="3295" y="586"/>
                      </a:cubicBezTo>
                      <a:cubicBezTo>
                        <a:pt x="2838" y="586"/>
                        <a:pt x="2456" y="923"/>
                        <a:pt x="2384" y="1361"/>
                      </a:cubicBezTo>
                      <a:cubicBezTo>
                        <a:pt x="1510" y="1490"/>
                        <a:pt x="847" y="2243"/>
                        <a:pt x="847" y="3140"/>
                      </a:cubicBezTo>
                      <a:cubicBezTo>
                        <a:pt x="847" y="3454"/>
                        <a:pt x="929" y="3760"/>
                        <a:pt x="1083" y="4028"/>
                      </a:cubicBezTo>
                      <a:lnTo>
                        <a:pt x="1378" y="3862"/>
                      </a:lnTo>
                      <a:cubicBezTo>
                        <a:pt x="1253" y="3644"/>
                        <a:pt x="1188" y="3392"/>
                        <a:pt x="1188" y="3140"/>
                      </a:cubicBezTo>
                      <a:cubicBezTo>
                        <a:pt x="1188" y="2405"/>
                        <a:pt x="1737" y="1787"/>
                        <a:pt x="2458" y="1694"/>
                      </a:cubicBezTo>
                      <a:lnTo>
                        <a:pt x="4304" y="4325"/>
                      </a:lnTo>
                      <a:cubicBezTo>
                        <a:pt x="4342" y="4380"/>
                        <a:pt x="4346" y="4449"/>
                        <a:pt x="4315" y="4507"/>
                      </a:cubicBezTo>
                      <a:cubicBezTo>
                        <a:pt x="4283" y="4566"/>
                        <a:pt x="4226" y="4603"/>
                        <a:pt x="4159" y="4603"/>
                      </a:cubicBezTo>
                      <a:cubicBezTo>
                        <a:pt x="4101" y="4603"/>
                        <a:pt x="4051" y="4575"/>
                        <a:pt x="4016" y="4530"/>
                      </a:cubicBezTo>
                      <a:lnTo>
                        <a:pt x="3775" y="4199"/>
                      </a:lnTo>
                      <a:lnTo>
                        <a:pt x="3502" y="4398"/>
                      </a:lnTo>
                      <a:lnTo>
                        <a:pt x="3648" y="4603"/>
                      </a:lnTo>
                      <a:lnTo>
                        <a:pt x="3105" y="4603"/>
                      </a:lnTo>
                      <a:lnTo>
                        <a:pt x="2184" y="3262"/>
                      </a:lnTo>
                      <a:cubicBezTo>
                        <a:pt x="2125" y="3175"/>
                        <a:pt x="2143" y="3057"/>
                        <a:pt x="2222" y="2992"/>
                      </a:cubicBezTo>
                      <a:cubicBezTo>
                        <a:pt x="2259" y="2962"/>
                        <a:pt x="2302" y="2947"/>
                        <a:pt x="2347" y="2947"/>
                      </a:cubicBezTo>
                      <a:cubicBezTo>
                        <a:pt x="2357" y="2947"/>
                        <a:pt x="2366" y="2947"/>
                        <a:pt x="2375" y="2948"/>
                      </a:cubicBezTo>
                      <a:cubicBezTo>
                        <a:pt x="2429" y="2956"/>
                        <a:pt x="2478" y="2985"/>
                        <a:pt x="2511" y="3030"/>
                      </a:cubicBezTo>
                      <a:lnTo>
                        <a:pt x="3308" y="4133"/>
                      </a:lnTo>
                      <a:lnTo>
                        <a:pt x="3581" y="3934"/>
                      </a:lnTo>
                      <a:lnTo>
                        <a:pt x="2784" y="2831"/>
                      </a:lnTo>
                      <a:cubicBezTo>
                        <a:pt x="2697" y="2711"/>
                        <a:pt x="2565" y="2631"/>
                        <a:pt x="2416" y="2611"/>
                      </a:cubicBezTo>
                      <a:cubicBezTo>
                        <a:pt x="2392" y="2608"/>
                        <a:pt x="2368" y="2606"/>
                        <a:pt x="2344" y="2606"/>
                      </a:cubicBezTo>
                      <a:cubicBezTo>
                        <a:pt x="2222" y="2606"/>
                        <a:pt x="2102" y="2648"/>
                        <a:pt x="2005" y="2727"/>
                      </a:cubicBezTo>
                      <a:cubicBezTo>
                        <a:pt x="1788" y="2903"/>
                        <a:pt x="1742" y="3222"/>
                        <a:pt x="1900" y="3452"/>
                      </a:cubicBezTo>
                      <a:lnTo>
                        <a:pt x="2692" y="4597"/>
                      </a:lnTo>
                      <a:lnTo>
                        <a:pt x="2641" y="4597"/>
                      </a:lnTo>
                      <a:cubicBezTo>
                        <a:pt x="2224" y="4597"/>
                        <a:pt x="1826" y="4418"/>
                        <a:pt x="1550" y="4106"/>
                      </a:cubicBezTo>
                      <a:lnTo>
                        <a:pt x="1297" y="4333"/>
                      </a:lnTo>
                      <a:cubicBezTo>
                        <a:pt x="1443" y="4498"/>
                        <a:pt x="1615" y="4632"/>
                        <a:pt x="1807" y="4733"/>
                      </a:cubicBezTo>
                      <a:lnTo>
                        <a:pt x="1807" y="5085"/>
                      </a:lnTo>
                      <a:lnTo>
                        <a:pt x="340" y="5085"/>
                      </a:lnTo>
                      <a:lnTo>
                        <a:pt x="340" y="953"/>
                      </a:lnTo>
                      <a:lnTo>
                        <a:pt x="1" y="953"/>
                      </a:lnTo>
                      <a:lnTo>
                        <a:pt x="1" y="5423"/>
                      </a:lnTo>
                      <a:lnTo>
                        <a:pt x="1807" y="5423"/>
                      </a:lnTo>
                      <a:lnTo>
                        <a:pt x="1807" y="6040"/>
                      </a:lnTo>
                      <a:lnTo>
                        <a:pt x="3710" y="6040"/>
                      </a:lnTo>
                      <a:lnTo>
                        <a:pt x="3710" y="8268"/>
                      </a:lnTo>
                      <a:lnTo>
                        <a:pt x="1663" y="8268"/>
                      </a:lnTo>
                      <a:lnTo>
                        <a:pt x="1663" y="8609"/>
                      </a:lnTo>
                      <a:lnTo>
                        <a:pt x="4054" y="8609"/>
                      </a:lnTo>
                      <a:lnTo>
                        <a:pt x="4054" y="6040"/>
                      </a:lnTo>
                      <a:lnTo>
                        <a:pt x="5276" y="6040"/>
                      </a:lnTo>
                      <a:lnTo>
                        <a:pt x="5276" y="8509"/>
                      </a:lnTo>
                      <a:lnTo>
                        <a:pt x="5614" y="8509"/>
                      </a:lnTo>
                      <a:lnTo>
                        <a:pt x="5614" y="6040"/>
                      </a:lnTo>
                      <a:lnTo>
                        <a:pt x="6836" y="6040"/>
                      </a:lnTo>
                      <a:lnTo>
                        <a:pt x="6836" y="8609"/>
                      </a:lnTo>
                      <a:lnTo>
                        <a:pt x="9224" y="8609"/>
                      </a:lnTo>
                      <a:lnTo>
                        <a:pt x="9224" y="8268"/>
                      </a:lnTo>
                      <a:lnTo>
                        <a:pt x="7176" y="8268"/>
                      </a:lnTo>
                      <a:lnTo>
                        <a:pt x="7176" y="6038"/>
                      </a:lnTo>
                      <a:lnTo>
                        <a:pt x="7649" y="6038"/>
                      </a:lnTo>
                      <a:lnTo>
                        <a:pt x="7649" y="5699"/>
                      </a:lnTo>
                      <a:lnTo>
                        <a:pt x="7287" y="5699"/>
                      </a:lnTo>
                      <a:cubicBezTo>
                        <a:pt x="7434" y="5606"/>
                        <a:pt x="7533" y="5440"/>
                        <a:pt x="7533" y="5253"/>
                      </a:cubicBezTo>
                      <a:cubicBezTo>
                        <a:pt x="7533" y="5135"/>
                        <a:pt x="7495" y="5027"/>
                        <a:pt x="7430" y="4938"/>
                      </a:cubicBezTo>
                      <a:lnTo>
                        <a:pt x="8122" y="4938"/>
                      </a:lnTo>
                      <a:cubicBezTo>
                        <a:pt x="8057" y="5027"/>
                        <a:pt x="8019" y="5135"/>
                        <a:pt x="8019" y="5253"/>
                      </a:cubicBezTo>
                      <a:cubicBezTo>
                        <a:pt x="8019" y="5440"/>
                        <a:pt x="8115" y="5606"/>
                        <a:pt x="8265" y="5699"/>
                      </a:cubicBezTo>
                      <a:lnTo>
                        <a:pt x="7988" y="5699"/>
                      </a:lnTo>
                      <a:lnTo>
                        <a:pt x="7988" y="6038"/>
                      </a:lnTo>
                      <a:lnTo>
                        <a:pt x="9075" y="6038"/>
                      </a:lnTo>
                      <a:lnTo>
                        <a:pt x="9075" y="5422"/>
                      </a:lnTo>
                      <a:lnTo>
                        <a:pt x="10883" y="5422"/>
                      </a:lnTo>
                      <a:lnTo>
                        <a:pt x="10883" y="952"/>
                      </a:lnTo>
                      <a:lnTo>
                        <a:pt x="10543" y="952"/>
                      </a:lnTo>
                      <a:lnTo>
                        <a:pt x="10543" y="5083"/>
                      </a:lnTo>
                      <a:lnTo>
                        <a:pt x="9075" y="5083"/>
                      </a:lnTo>
                      <a:lnTo>
                        <a:pt x="9075" y="4731"/>
                      </a:lnTo>
                      <a:cubicBezTo>
                        <a:pt x="9650" y="4431"/>
                        <a:pt x="10039" y="3831"/>
                        <a:pt x="10039" y="3139"/>
                      </a:cubicBezTo>
                      <a:cubicBezTo>
                        <a:pt x="10039" y="2242"/>
                        <a:pt x="9374" y="1488"/>
                        <a:pt x="8503" y="1359"/>
                      </a:cubicBezTo>
                      <a:cubicBezTo>
                        <a:pt x="8430" y="919"/>
                        <a:pt x="8050" y="584"/>
                        <a:pt x="7589" y="584"/>
                      </a:cubicBezTo>
                      <a:cubicBezTo>
                        <a:pt x="7492" y="584"/>
                        <a:pt x="7396" y="600"/>
                        <a:pt x="7303" y="629"/>
                      </a:cubicBezTo>
                      <a:cubicBezTo>
                        <a:pt x="7296" y="615"/>
                        <a:pt x="7287" y="596"/>
                        <a:pt x="7278" y="580"/>
                      </a:cubicBezTo>
                      <a:cubicBezTo>
                        <a:pt x="7107" y="245"/>
                        <a:pt x="6801" y="37"/>
                        <a:pt x="6439" y="2"/>
                      </a:cubicBezTo>
                      <a:lnTo>
                        <a:pt x="6410" y="339"/>
                      </a:lnTo>
                      <a:cubicBezTo>
                        <a:pt x="6553" y="354"/>
                        <a:pt x="6817" y="421"/>
                        <a:pt x="6977" y="732"/>
                      </a:cubicBezTo>
                      <a:cubicBezTo>
                        <a:pt x="6991" y="763"/>
                        <a:pt x="7008" y="798"/>
                        <a:pt x="7024" y="832"/>
                      </a:cubicBezTo>
                      <a:lnTo>
                        <a:pt x="6239" y="1983"/>
                      </a:lnTo>
                      <a:lnTo>
                        <a:pt x="6520" y="2175"/>
                      </a:lnTo>
                      <a:lnTo>
                        <a:pt x="7334" y="986"/>
                      </a:lnTo>
                      <a:cubicBezTo>
                        <a:pt x="7415" y="944"/>
                        <a:pt x="7504" y="924"/>
                        <a:pt x="7595" y="924"/>
                      </a:cubicBezTo>
                      <a:cubicBezTo>
                        <a:pt x="7901" y="924"/>
                        <a:pt x="8155" y="1162"/>
                        <a:pt x="8176" y="1461"/>
                      </a:cubicBezTo>
                      <a:lnTo>
                        <a:pt x="6307" y="4130"/>
                      </a:lnTo>
                      <a:cubicBezTo>
                        <a:pt x="6210" y="4267"/>
                        <a:pt x="6189" y="4441"/>
                        <a:pt x="6245" y="4597"/>
                      </a:cubicBezTo>
                      <a:lnTo>
                        <a:pt x="6185" y="4597"/>
                      </a:lnTo>
                      <a:cubicBezTo>
                        <a:pt x="5872" y="4597"/>
                        <a:pt x="5618" y="4342"/>
                        <a:pt x="5618" y="4030"/>
                      </a:cubicBezTo>
                      <a:lnTo>
                        <a:pt x="5618" y="3771"/>
                      </a:lnTo>
                      <a:cubicBezTo>
                        <a:pt x="5694" y="3822"/>
                        <a:pt x="5785" y="3845"/>
                        <a:pt x="5875" y="3845"/>
                      </a:cubicBezTo>
                      <a:cubicBezTo>
                        <a:pt x="5901" y="3845"/>
                        <a:pt x="5926" y="3843"/>
                        <a:pt x="5950" y="3840"/>
                      </a:cubicBezTo>
                      <a:cubicBezTo>
                        <a:pt x="6082" y="3818"/>
                        <a:pt x="6198" y="3746"/>
                        <a:pt x="6274" y="3637"/>
                      </a:cubicBezTo>
                      <a:lnTo>
                        <a:pt x="6374" y="3496"/>
                      </a:lnTo>
                      <a:lnTo>
                        <a:pt x="6095" y="3300"/>
                      </a:lnTo>
                      <a:lnTo>
                        <a:pt x="5995" y="3443"/>
                      </a:lnTo>
                      <a:cubicBezTo>
                        <a:pt x="5973" y="3474"/>
                        <a:pt x="5939" y="3497"/>
                        <a:pt x="5899" y="3505"/>
                      </a:cubicBezTo>
                      <a:cubicBezTo>
                        <a:pt x="5892" y="3506"/>
                        <a:pt x="5885" y="3506"/>
                        <a:pt x="5878" y="3506"/>
                      </a:cubicBezTo>
                      <a:cubicBezTo>
                        <a:pt x="5846" y="3506"/>
                        <a:pt x="5814" y="3495"/>
                        <a:pt x="5787" y="3477"/>
                      </a:cubicBezTo>
                      <a:cubicBezTo>
                        <a:pt x="5727" y="3429"/>
                        <a:pt x="5712" y="3343"/>
                        <a:pt x="5756" y="3280"/>
                      </a:cubicBezTo>
                      <a:lnTo>
                        <a:pt x="6127" y="2744"/>
                      </a:lnTo>
                      <a:lnTo>
                        <a:pt x="5848" y="2550"/>
                      </a:lnTo>
                      <a:lnTo>
                        <a:pt x="5614" y="2889"/>
                      </a:lnTo>
                      <a:lnTo>
                        <a:pt x="5614" y="2336"/>
                      </a:lnTo>
                      <a:lnTo>
                        <a:pt x="6566" y="914"/>
                      </a:lnTo>
                      <a:lnTo>
                        <a:pt x="6283" y="725"/>
                      </a:lnTo>
                      <a:lnTo>
                        <a:pt x="5614" y="1723"/>
                      </a:lnTo>
                      <a:lnTo>
                        <a:pt x="5614" y="1062"/>
                      </a:lnTo>
                      <a:cubicBezTo>
                        <a:pt x="5614" y="662"/>
                        <a:pt x="5884" y="442"/>
                        <a:pt x="6136" y="370"/>
                      </a:cubicBezTo>
                      <a:lnTo>
                        <a:pt x="6044" y="44"/>
                      </a:lnTo>
                      <a:cubicBezTo>
                        <a:pt x="5785" y="116"/>
                        <a:pt x="5576" y="272"/>
                        <a:pt x="5442" y="475"/>
                      </a:cubicBezTo>
                      <a:cubicBezTo>
                        <a:pt x="5241" y="171"/>
                        <a:pt x="4888" y="0"/>
                        <a:pt x="45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25"/>
                <p:cNvSpPr/>
                <p:nvPr/>
              </p:nvSpPr>
              <p:spPr>
                <a:xfrm>
                  <a:off x="1957283" y="3439246"/>
                  <a:ext cx="10472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2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25"/>
                <p:cNvSpPr/>
                <p:nvPr/>
              </p:nvSpPr>
              <p:spPr>
                <a:xfrm>
                  <a:off x="1623595" y="3394695"/>
                  <a:ext cx="32488" cy="37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1228" extrusionOk="0">
                      <a:moveTo>
                        <a:pt x="531" y="341"/>
                      </a:moveTo>
                      <a:cubicBezTo>
                        <a:pt x="634" y="341"/>
                        <a:pt x="721" y="426"/>
                        <a:pt x="721" y="531"/>
                      </a:cubicBezTo>
                      <a:cubicBezTo>
                        <a:pt x="721" y="638"/>
                        <a:pt x="638" y="722"/>
                        <a:pt x="531" y="722"/>
                      </a:cubicBezTo>
                      <a:cubicBezTo>
                        <a:pt x="424" y="722"/>
                        <a:pt x="341" y="638"/>
                        <a:pt x="341" y="531"/>
                      </a:cubicBezTo>
                      <a:cubicBezTo>
                        <a:pt x="341" y="426"/>
                        <a:pt x="426" y="341"/>
                        <a:pt x="531" y="341"/>
                      </a:cubicBezTo>
                      <a:close/>
                      <a:moveTo>
                        <a:pt x="531" y="0"/>
                      </a:moveTo>
                      <a:cubicBezTo>
                        <a:pt x="239" y="0"/>
                        <a:pt x="0" y="238"/>
                        <a:pt x="0" y="530"/>
                      </a:cubicBezTo>
                      <a:cubicBezTo>
                        <a:pt x="0" y="763"/>
                        <a:pt x="152" y="961"/>
                        <a:pt x="361" y="1030"/>
                      </a:cubicBezTo>
                      <a:lnTo>
                        <a:pt x="361" y="1227"/>
                      </a:lnTo>
                      <a:lnTo>
                        <a:pt x="701" y="1227"/>
                      </a:lnTo>
                      <a:lnTo>
                        <a:pt x="701" y="1030"/>
                      </a:lnTo>
                      <a:cubicBezTo>
                        <a:pt x="910" y="961"/>
                        <a:pt x="1060" y="761"/>
                        <a:pt x="1060" y="530"/>
                      </a:cubicBezTo>
                      <a:cubicBezTo>
                        <a:pt x="1060" y="238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25"/>
                <p:cNvSpPr/>
                <p:nvPr/>
              </p:nvSpPr>
              <p:spPr>
                <a:xfrm>
                  <a:off x="1623595" y="3669596"/>
                  <a:ext cx="37632" cy="32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" h="1061" extrusionOk="0">
                      <a:moveTo>
                        <a:pt x="531" y="338"/>
                      </a:moveTo>
                      <a:cubicBezTo>
                        <a:pt x="638" y="338"/>
                        <a:pt x="721" y="421"/>
                        <a:pt x="721" y="528"/>
                      </a:cubicBezTo>
                      <a:cubicBezTo>
                        <a:pt x="719" y="635"/>
                        <a:pt x="634" y="718"/>
                        <a:pt x="531" y="718"/>
                      </a:cubicBezTo>
                      <a:cubicBezTo>
                        <a:pt x="426" y="718"/>
                        <a:pt x="341" y="635"/>
                        <a:pt x="341" y="528"/>
                      </a:cubicBezTo>
                      <a:cubicBezTo>
                        <a:pt x="341" y="423"/>
                        <a:pt x="424" y="338"/>
                        <a:pt x="531" y="338"/>
                      </a:cubicBezTo>
                      <a:close/>
                      <a:moveTo>
                        <a:pt x="531" y="1"/>
                      </a:moveTo>
                      <a:cubicBezTo>
                        <a:pt x="239" y="1"/>
                        <a:pt x="0" y="238"/>
                        <a:pt x="0" y="530"/>
                      </a:cubicBezTo>
                      <a:cubicBezTo>
                        <a:pt x="0" y="821"/>
                        <a:pt x="239" y="1061"/>
                        <a:pt x="531" y="1061"/>
                      </a:cubicBezTo>
                      <a:cubicBezTo>
                        <a:pt x="765" y="1061"/>
                        <a:pt x="960" y="910"/>
                        <a:pt x="1031" y="700"/>
                      </a:cubicBezTo>
                      <a:lnTo>
                        <a:pt x="1229" y="700"/>
                      </a:lnTo>
                      <a:lnTo>
                        <a:pt x="1229" y="359"/>
                      </a:lnTo>
                      <a:lnTo>
                        <a:pt x="1031" y="359"/>
                      </a:lnTo>
                      <a:cubicBezTo>
                        <a:pt x="960" y="151"/>
                        <a:pt x="761" y="1"/>
                        <a:pt x="5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25"/>
                <p:cNvSpPr/>
                <p:nvPr/>
              </p:nvSpPr>
              <p:spPr>
                <a:xfrm>
                  <a:off x="1668146" y="3680588"/>
                  <a:ext cx="10380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39" y="341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25"/>
                <p:cNvSpPr/>
                <p:nvPr/>
              </p:nvSpPr>
              <p:spPr>
                <a:xfrm>
                  <a:off x="1634618" y="3439246"/>
                  <a:ext cx="1041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2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39" y="341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457" name="Google Shape;457;p25"/>
          <p:cNvCxnSpPr>
            <a:stCxn id="407" idx="3"/>
            <a:endCxn id="386" idx="1"/>
          </p:cNvCxnSpPr>
          <p:nvPr/>
        </p:nvCxnSpPr>
        <p:spPr>
          <a:xfrm>
            <a:off x="3844662" y="1888448"/>
            <a:ext cx="145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25"/>
          <p:cNvCxnSpPr>
            <a:stCxn id="386" idx="2"/>
            <a:endCxn id="432" idx="0"/>
          </p:cNvCxnSpPr>
          <p:nvPr/>
        </p:nvCxnSpPr>
        <p:spPr>
          <a:xfrm>
            <a:off x="5678651" y="2267912"/>
            <a:ext cx="0" cy="10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25"/>
          <p:cNvCxnSpPr>
            <a:stCxn id="432" idx="1"/>
            <a:endCxn id="345" idx="3"/>
          </p:cNvCxnSpPr>
          <p:nvPr/>
        </p:nvCxnSpPr>
        <p:spPr>
          <a:xfrm rot="10800000">
            <a:off x="3844788" y="3746444"/>
            <a:ext cx="145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25"/>
          <p:cNvCxnSpPr>
            <a:stCxn id="345" idx="0"/>
            <a:endCxn id="407" idx="2"/>
          </p:cNvCxnSpPr>
          <p:nvPr/>
        </p:nvCxnSpPr>
        <p:spPr>
          <a:xfrm rot="10800000">
            <a:off x="3465198" y="2267781"/>
            <a:ext cx="0" cy="10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B87B49F-D147-3618-24DB-65974FCAF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94" y="3264925"/>
            <a:ext cx="1524638" cy="1163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ACDA7-11F2-EA5C-46B0-FD0DD182C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274" y="2950303"/>
            <a:ext cx="1175895" cy="1375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DCDF1-567C-4401-650A-E658659FE2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732" t="2903" r="9505" b="2903"/>
          <a:stretch/>
        </p:blipFill>
        <p:spPr>
          <a:xfrm>
            <a:off x="3037468" y="1304704"/>
            <a:ext cx="971185" cy="1228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ED70A8-B875-0802-6D2B-FF58C1DB6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312" y="1316515"/>
            <a:ext cx="1726937" cy="12952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23"/>
          <p:cNvGrpSpPr/>
          <p:nvPr/>
        </p:nvGrpSpPr>
        <p:grpSpPr>
          <a:xfrm>
            <a:off x="800400" y="1261678"/>
            <a:ext cx="7636525" cy="1045915"/>
            <a:chOff x="800400" y="1261678"/>
            <a:chExt cx="7636525" cy="1045915"/>
          </a:xfrm>
        </p:grpSpPr>
        <p:grpSp>
          <p:nvGrpSpPr>
            <p:cNvPr id="285" name="Google Shape;285;p23"/>
            <p:cNvGrpSpPr/>
            <p:nvPr/>
          </p:nvGrpSpPr>
          <p:grpSpPr>
            <a:xfrm>
              <a:off x="5481325" y="1261678"/>
              <a:ext cx="2955600" cy="1045915"/>
              <a:chOff x="5481325" y="1261678"/>
              <a:chExt cx="2955600" cy="1045915"/>
            </a:xfrm>
          </p:grpSpPr>
          <p:sp>
            <p:nvSpPr>
              <p:cNvPr id="286" name="Google Shape;286;p23"/>
              <p:cNvSpPr/>
              <p:nvPr/>
            </p:nvSpPr>
            <p:spPr>
              <a:xfrm>
                <a:off x="5481325" y="1585193"/>
                <a:ext cx="2955600" cy="72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 is the smallest planet in the Solar System</a:t>
                </a:r>
                <a:endParaRPr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7" name="Google Shape;287;p23"/>
              <p:cNvSpPr txBox="1"/>
              <p:nvPr/>
            </p:nvSpPr>
            <p:spPr>
              <a:xfrm>
                <a:off x="5481325" y="1261678"/>
                <a:ext cx="2955600" cy="46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2"/>
                    </a:solidFill>
                    <a:latin typeface="Cinzel"/>
                    <a:ea typeface="Cinzel"/>
                    <a:cs typeface="Cinzel"/>
                    <a:sym typeface="Cinzel"/>
                  </a:rPr>
                  <a:t>Mercury</a:t>
                </a:r>
                <a:endParaRPr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</p:grpSp>
        <p:sp>
          <p:nvSpPr>
            <p:cNvPr id="288" name="Google Shape;288;p23"/>
            <p:cNvSpPr txBox="1"/>
            <p:nvPr/>
          </p:nvSpPr>
          <p:spPr>
            <a:xfrm>
              <a:off x="800400" y="1573050"/>
              <a:ext cx="1329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75%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2366550" y="1559250"/>
              <a:ext cx="2953500" cy="39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2366550" y="1559250"/>
              <a:ext cx="2216700" cy="39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short film pitch deck</a:t>
            </a:r>
            <a:endParaRPr/>
          </a:p>
        </p:txBody>
      </p:sp>
      <p:grpSp>
        <p:nvGrpSpPr>
          <p:cNvPr id="292" name="Google Shape;292;p23"/>
          <p:cNvGrpSpPr/>
          <p:nvPr/>
        </p:nvGrpSpPr>
        <p:grpSpPr>
          <a:xfrm>
            <a:off x="800400" y="2366297"/>
            <a:ext cx="7635467" cy="1040140"/>
            <a:chOff x="800400" y="2363564"/>
            <a:chExt cx="7635467" cy="1040140"/>
          </a:xfrm>
        </p:grpSpPr>
        <p:grpSp>
          <p:nvGrpSpPr>
            <p:cNvPr id="293" name="Google Shape;293;p23"/>
            <p:cNvGrpSpPr/>
            <p:nvPr/>
          </p:nvGrpSpPr>
          <p:grpSpPr>
            <a:xfrm>
              <a:off x="5482367" y="2363564"/>
              <a:ext cx="2953500" cy="1040140"/>
              <a:chOff x="5482367" y="2363564"/>
              <a:chExt cx="2953500" cy="1040140"/>
            </a:xfrm>
          </p:grpSpPr>
          <p:sp>
            <p:nvSpPr>
              <p:cNvPr id="294" name="Google Shape;294;p23"/>
              <p:cNvSpPr/>
              <p:nvPr/>
            </p:nvSpPr>
            <p:spPr>
              <a:xfrm>
                <a:off x="5483975" y="2682804"/>
                <a:ext cx="2950200" cy="72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Earth is the beautiful planet on which humans live</a:t>
                </a:r>
                <a:endParaRPr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5" name="Google Shape;295;p23"/>
              <p:cNvSpPr txBox="1"/>
              <p:nvPr/>
            </p:nvSpPr>
            <p:spPr>
              <a:xfrm>
                <a:off x="5482367" y="2363564"/>
                <a:ext cx="2953500" cy="46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2"/>
                    </a:solidFill>
                    <a:latin typeface="Cinzel"/>
                    <a:ea typeface="Cinzel"/>
                    <a:cs typeface="Cinzel"/>
                    <a:sym typeface="Cinzel"/>
                  </a:rPr>
                  <a:t>Earth</a:t>
                </a:r>
                <a:endParaRPr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</p:grpSp>
        <p:sp>
          <p:nvSpPr>
            <p:cNvPr id="296" name="Google Shape;296;p23"/>
            <p:cNvSpPr txBox="1"/>
            <p:nvPr/>
          </p:nvSpPr>
          <p:spPr>
            <a:xfrm>
              <a:off x="800400" y="2648875"/>
              <a:ext cx="1329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50%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2366550" y="2635075"/>
              <a:ext cx="2953500" cy="39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2366550" y="2635075"/>
              <a:ext cx="1476900" cy="39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23"/>
          <p:cNvGrpSpPr/>
          <p:nvPr/>
        </p:nvGrpSpPr>
        <p:grpSpPr>
          <a:xfrm>
            <a:off x="800400" y="3465140"/>
            <a:ext cx="7635467" cy="1045571"/>
            <a:chOff x="800400" y="3465140"/>
            <a:chExt cx="7635467" cy="1045571"/>
          </a:xfrm>
        </p:grpSpPr>
        <p:grpSp>
          <p:nvGrpSpPr>
            <p:cNvPr id="300" name="Google Shape;300;p23"/>
            <p:cNvGrpSpPr/>
            <p:nvPr/>
          </p:nvGrpSpPr>
          <p:grpSpPr>
            <a:xfrm>
              <a:off x="5482367" y="3465140"/>
              <a:ext cx="2953500" cy="1045571"/>
              <a:chOff x="5482367" y="3465140"/>
              <a:chExt cx="2953500" cy="1045571"/>
            </a:xfrm>
          </p:grpSpPr>
          <p:sp>
            <p:nvSpPr>
              <p:cNvPr id="301" name="Google Shape;301;p23"/>
              <p:cNvSpPr/>
              <p:nvPr/>
            </p:nvSpPr>
            <p:spPr>
              <a:xfrm>
                <a:off x="5483975" y="3789811"/>
                <a:ext cx="2950200" cy="72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Despite being red, Mars is actually a very cold place</a:t>
                </a:r>
                <a:endParaRPr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2" name="Google Shape;302;p23"/>
              <p:cNvSpPr txBox="1"/>
              <p:nvPr/>
            </p:nvSpPr>
            <p:spPr>
              <a:xfrm>
                <a:off x="5482367" y="3465140"/>
                <a:ext cx="2953500" cy="46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2"/>
                    </a:solidFill>
                    <a:latin typeface="Cinzel"/>
                    <a:ea typeface="Cinzel"/>
                    <a:cs typeface="Cinzel"/>
                    <a:sym typeface="Cinzel"/>
                  </a:rPr>
                  <a:t>Mars</a:t>
                </a:r>
                <a:endParaRPr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</p:grpSp>
        <p:sp>
          <p:nvSpPr>
            <p:cNvPr id="303" name="Google Shape;303;p23"/>
            <p:cNvSpPr txBox="1"/>
            <p:nvPr/>
          </p:nvSpPr>
          <p:spPr>
            <a:xfrm>
              <a:off x="800400" y="3769550"/>
              <a:ext cx="1329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25%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2366550" y="3755775"/>
              <a:ext cx="2953500" cy="39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2366550" y="3755775"/>
              <a:ext cx="728400" cy="39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short film pitch deck</a:t>
            </a:r>
            <a:endParaRPr/>
          </a:p>
        </p:txBody>
      </p:sp>
      <p:grpSp>
        <p:nvGrpSpPr>
          <p:cNvPr id="311" name="Google Shape;311;p24"/>
          <p:cNvGrpSpPr/>
          <p:nvPr/>
        </p:nvGrpSpPr>
        <p:grpSpPr>
          <a:xfrm>
            <a:off x="993475" y="3739700"/>
            <a:ext cx="7151650" cy="722400"/>
            <a:chOff x="993475" y="3739700"/>
            <a:chExt cx="7151650" cy="722400"/>
          </a:xfrm>
        </p:grpSpPr>
        <p:sp>
          <p:nvSpPr>
            <p:cNvPr id="312" name="Google Shape;312;p24"/>
            <p:cNvSpPr txBox="1"/>
            <p:nvPr/>
          </p:nvSpPr>
          <p:spPr>
            <a:xfrm>
              <a:off x="993475" y="3739700"/>
              <a:ext cx="768900" cy="72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Cinzel"/>
                  <a:ea typeface="Cinzel"/>
                  <a:cs typeface="Cinzel"/>
                  <a:sym typeface="Cinzel"/>
                </a:rPr>
                <a:t>04</a:t>
              </a:r>
              <a:endParaRPr sz="2000" b="1">
                <a:solidFill>
                  <a:schemeClr val="lt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313" name="Google Shape;313;p24"/>
            <p:cNvSpPr txBox="1"/>
            <p:nvPr/>
          </p:nvSpPr>
          <p:spPr>
            <a:xfrm>
              <a:off x="2531804" y="3739700"/>
              <a:ext cx="1817700" cy="72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Jupiter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5194925" y="3740450"/>
              <a:ext cx="2950200" cy="72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Jupiter is the biggest planet in the Solar System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315" name="Google Shape;315;p24"/>
            <p:cNvCxnSpPr>
              <a:stCxn id="312" idx="3"/>
              <a:endCxn id="313" idx="1"/>
            </p:cNvCxnSpPr>
            <p:nvPr/>
          </p:nvCxnSpPr>
          <p:spPr>
            <a:xfrm>
              <a:off x="1762375" y="4100900"/>
              <a:ext cx="769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24"/>
            <p:cNvCxnSpPr>
              <a:stCxn id="313" idx="3"/>
              <a:endCxn id="314" idx="1"/>
            </p:cNvCxnSpPr>
            <p:nvPr/>
          </p:nvCxnSpPr>
          <p:spPr>
            <a:xfrm>
              <a:off x="4349504" y="4100900"/>
              <a:ext cx="845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7" name="Google Shape;317;p24"/>
          <p:cNvGrpSpPr/>
          <p:nvPr/>
        </p:nvGrpSpPr>
        <p:grpSpPr>
          <a:xfrm>
            <a:off x="993475" y="2919574"/>
            <a:ext cx="7151650" cy="722400"/>
            <a:chOff x="993475" y="2919574"/>
            <a:chExt cx="7151650" cy="722400"/>
          </a:xfrm>
        </p:grpSpPr>
        <p:sp>
          <p:nvSpPr>
            <p:cNvPr id="318" name="Google Shape;318;p24"/>
            <p:cNvSpPr txBox="1"/>
            <p:nvPr/>
          </p:nvSpPr>
          <p:spPr>
            <a:xfrm>
              <a:off x="993475" y="2919574"/>
              <a:ext cx="768900" cy="72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Cinzel"/>
                  <a:ea typeface="Cinzel"/>
                  <a:cs typeface="Cinzel"/>
                  <a:sym typeface="Cinzel"/>
                </a:rPr>
                <a:t>03</a:t>
              </a:r>
              <a:endParaRPr sz="2000" b="1">
                <a:solidFill>
                  <a:schemeClr val="lt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319" name="Google Shape;319;p24"/>
            <p:cNvSpPr txBox="1"/>
            <p:nvPr/>
          </p:nvSpPr>
          <p:spPr>
            <a:xfrm>
              <a:off x="2531800" y="2919574"/>
              <a:ext cx="1817700" cy="72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Mars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5194925" y="2920324"/>
              <a:ext cx="2950200" cy="72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Despite being red, Mars is actually a very cold place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321" name="Google Shape;321;p24"/>
            <p:cNvCxnSpPr>
              <a:stCxn id="318" idx="3"/>
              <a:endCxn id="319" idx="1"/>
            </p:cNvCxnSpPr>
            <p:nvPr/>
          </p:nvCxnSpPr>
          <p:spPr>
            <a:xfrm>
              <a:off x="1762375" y="3280774"/>
              <a:ext cx="769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24"/>
            <p:cNvCxnSpPr>
              <a:stCxn id="319" idx="3"/>
              <a:endCxn id="320" idx="1"/>
            </p:cNvCxnSpPr>
            <p:nvPr/>
          </p:nvCxnSpPr>
          <p:spPr>
            <a:xfrm>
              <a:off x="4349500" y="3280774"/>
              <a:ext cx="845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3" name="Google Shape;323;p24"/>
          <p:cNvGrpSpPr/>
          <p:nvPr/>
        </p:nvGrpSpPr>
        <p:grpSpPr>
          <a:xfrm>
            <a:off x="993475" y="2099449"/>
            <a:ext cx="7151650" cy="722400"/>
            <a:chOff x="993475" y="2099449"/>
            <a:chExt cx="7151650" cy="722400"/>
          </a:xfrm>
        </p:grpSpPr>
        <p:sp>
          <p:nvSpPr>
            <p:cNvPr id="324" name="Google Shape;324;p24"/>
            <p:cNvSpPr txBox="1"/>
            <p:nvPr/>
          </p:nvSpPr>
          <p:spPr>
            <a:xfrm>
              <a:off x="993475" y="2099449"/>
              <a:ext cx="768900" cy="72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Cinzel"/>
                  <a:ea typeface="Cinzel"/>
                  <a:cs typeface="Cinzel"/>
                  <a:sym typeface="Cinzel"/>
                </a:rPr>
                <a:t>02</a:t>
              </a:r>
              <a:endParaRPr sz="2000" b="1">
                <a:solidFill>
                  <a:schemeClr val="lt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325" name="Google Shape;325;p24"/>
            <p:cNvSpPr txBox="1"/>
            <p:nvPr/>
          </p:nvSpPr>
          <p:spPr>
            <a:xfrm>
              <a:off x="2531804" y="2099449"/>
              <a:ext cx="1817700" cy="72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Earth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5194925" y="2100199"/>
              <a:ext cx="2950200" cy="72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Earth is the beautiful planet on which humans live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327" name="Google Shape;327;p24"/>
            <p:cNvCxnSpPr>
              <a:stCxn id="324" idx="3"/>
              <a:endCxn id="325" idx="1"/>
            </p:cNvCxnSpPr>
            <p:nvPr/>
          </p:nvCxnSpPr>
          <p:spPr>
            <a:xfrm>
              <a:off x="1762375" y="2460649"/>
              <a:ext cx="769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4"/>
            <p:cNvCxnSpPr>
              <a:stCxn id="325" idx="3"/>
              <a:endCxn id="326" idx="1"/>
            </p:cNvCxnSpPr>
            <p:nvPr/>
          </p:nvCxnSpPr>
          <p:spPr>
            <a:xfrm>
              <a:off x="4349504" y="2460649"/>
              <a:ext cx="845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9" name="Google Shape;329;p24"/>
          <p:cNvGrpSpPr/>
          <p:nvPr/>
        </p:nvGrpSpPr>
        <p:grpSpPr>
          <a:xfrm>
            <a:off x="993475" y="1279323"/>
            <a:ext cx="7157050" cy="722400"/>
            <a:chOff x="993475" y="1279323"/>
            <a:chExt cx="7157050" cy="722400"/>
          </a:xfrm>
        </p:grpSpPr>
        <p:sp>
          <p:nvSpPr>
            <p:cNvPr id="330" name="Google Shape;330;p24"/>
            <p:cNvSpPr txBox="1"/>
            <p:nvPr/>
          </p:nvSpPr>
          <p:spPr>
            <a:xfrm>
              <a:off x="993475" y="1279323"/>
              <a:ext cx="768900" cy="72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Cinzel"/>
                  <a:ea typeface="Cinzel"/>
                  <a:cs typeface="Cinzel"/>
                  <a:sym typeface="Cinzel"/>
                </a:rPr>
                <a:t>01</a:t>
              </a:r>
              <a:endParaRPr sz="2000" b="1">
                <a:solidFill>
                  <a:schemeClr val="lt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331" name="Google Shape;331;p24"/>
            <p:cNvSpPr txBox="1"/>
            <p:nvPr/>
          </p:nvSpPr>
          <p:spPr>
            <a:xfrm>
              <a:off x="2531163" y="1279323"/>
              <a:ext cx="1818900" cy="72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Mercury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5194925" y="1279323"/>
              <a:ext cx="2955600" cy="72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Mercury is the smallest planet in the Solar System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333" name="Google Shape;333;p24"/>
            <p:cNvCxnSpPr>
              <a:stCxn id="330" idx="3"/>
              <a:endCxn id="331" idx="1"/>
            </p:cNvCxnSpPr>
            <p:nvPr/>
          </p:nvCxnSpPr>
          <p:spPr>
            <a:xfrm>
              <a:off x="1762375" y="1640523"/>
              <a:ext cx="768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24"/>
            <p:cNvCxnSpPr>
              <a:stCxn id="331" idx="3"/>
              <a:endCxn id="332" idx="1"/>
            </p:cNvCxnSpPr>
            <p:nvPr/>
          </p:nvCxnSpPr>
          <p:spPr>
            <a:xfrm>
              <a:off x="4350063" y="1640523"/>
              <a:ext cx="844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short film pitch deck</a:t>
            </a:r>
            <a:endParaRPr/>
          </a:p>
        </p:txBody>
      </p:sp>
      <p:graphicFrame>
        <p:nvGraphicFramePr>
          <p:cNvPr id="466" name="Google Shape;466;p26"/>
          <p:cNvGraphicFramePr/>
          <p:nvPr/>
        </p:nvGraphicFramePr>
        <p:xfrm>
          <a:off x="716613" y="1251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{0D2A2A68-FF1E-4D69-8C17-50F022C17E43}</a:tableStyleId>
              </a:tblPr>
              <a:tblGrid>
                <a:gridCol w="122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3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3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5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lt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Mon</a:t>
                      </a:r>
                      <a:endParaRPr sz="2000" b="1">
                        <a:solidFill>
                          <a:schemeClr val="lt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lt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Tue</a:t>
                      </a:r>
                      <a:endParaRPr sz="2000" b="1">
                        <a:solidFill>
                          <a:schemeClr val="lt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lt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Wed</a:t>
                      </a:r>
                      <a:endParaRPr sz="2000" b="1">
                        <a:solidFill>
                          <a:schemeClr val="lt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lt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Thu</a:t>
                      </a:r>
                      <a:endParaRPr sz="2000" b="1">
                        <a:solidFill>
                          <a:schemeClr val="lt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lt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Fri</a:t>
                      </a:r>
                      <a:endParaRPr sz="2000" b="1">
                        <a:solidFill>
                          <a:schemeClr val="lt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8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Saturn</a:t>
                      </a:r>
                      <a:endParaRPr sz="2000"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Saturn is a gas giant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Neptune is an ice giant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Venus is a hot planet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Mercury is a small planet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Mars is a cold planet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8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Jupiter</a:t>
                      </a:r>
                      <a:endParaRPr sz="2000"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Mercury is very small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Saturn is a gas giant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Mars is made of basalt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Jupiter is a big planet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Earth has lots of life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8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Mars</a:t>
                      </a:r>
                      <a:endParaRPr sz="2000"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Venus is a hot planet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Earth has lots of life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Mars is a cold planet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Mercury is very small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Neptune is an ice giant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short film pitch deck</a:t>
            </a:r>
            <a:endParaRPr/>
          </a:p>
        </p:txBody>
      </p:sp>
      <p:graphicFrame>
        <p:nvGraphicFramePr>
          <p:cNvPr id="472" name="Google Shape;472;p27"/>
          <p:cNvGraphicFramePr/>
          <p:nvPr/>
        </p:nvGraphicFramePr>
        <p:xfrm>
          <a:off x="713225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{0D2A2A68-FF1E-4D69-8C17-50F022C17E43}</a:tableStyleId>
              </a:tblPr>
              <a:tblGrid>
                <a:gridCol w="482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3900"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Task list</a:t>
                      </a:r>
                      <a:endParaRPr sz="2000"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Mercury is the smallest planet in the Solar System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 - 03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Cinzel"/>
                          <a:ea typeface="Cinzel"/>
                          <a:cs typeface="Cinzel"/>
                          <a:sym typeface="Cinzel"/>
                        </a:rPr>
                        <a:t>Done!</a:t>
                      </a:r>
                      <a:endParaRPr sz="2000" b="1"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Earth is the beautiful planet on which humans live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 - 12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To do</a:t>
                      </a:r>
                      <a:endParaRPr sz="2000"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Despite being red, Mars is actually a very cold place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 - 05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To do</a:t>
                      </a:r>
                      <a:endParaRPr sz="2000"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Jupiter is the biggest planet in the Solar System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 - 21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Cinzel"/>
                          <a:ea typeface="Cinzel"/>
                          <a:cs typeface="Cinzel"/>
                          <a:sym typeface="Cinzel"/>
                        </a:rPr>
                        <a:t>Done!</a:t>
                      </a:r>
                      <a:endParaRPr sz="2000" b="1"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9"/>
          <p:cNvGrpSpPr/>
          <p:nvPr/>
        </p:nvGrpSpPr>
        <p:grpSpPr>
          <a:xfrm>
            <a:off x="720000" y="1449325"/>
            <a:ext cx="7704000" cy="1002886"/>
            <a:chOff x="720000" y="1449325"/>
            <a:chExt cx="7704000" cy="1002886"/>
          </a:xfrm>
        </p:grpSpPr>
        <p:sp>
          <p:nvSpPr>
            <p:cNvPr id="602" name="Google Shape;602;p29"/>
            <p:cNvSpPr txBox="1"/>
            <p:nvPr/>
          </p:nvSpPr>
          <p:spPr>
            <a:xfrm>
              <a:off x="3609475" y="1449325"/>
              <a:ext cx="1938600" cy="4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Jupiter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603" name="Google Shape;603;p29"/>
            <p:cNvSpPr txBox="1"/>
            <p:nvPr/>
          </p:nvSpPr>
          <p:spPr>
            <a:xfrm>
              <a:off x="720000" y="1836611"/>
              <a:ext cx="7704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Jupiter is a gas giant and the biggest planet in the Solar System. It's the fourth-brightest object in the night sky. It was named after the Roman god of the skies and lightning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04" name="Google Shape;604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short film pitch deck</a:t>
            </a:r>
            <a:endParaRPr/>
          </a:p>
        </p:txBody>
      </p:sp>
      <p:grpSp>
        <p:nvGrpSpPr>
          <p:cNvPr id="605" name="Google Shape;605;p29"/>
          <p:cNvGrpSpPr/>
          <p:nvPr/>
        </p:nvGrpSpPr>
        <p:grpSpPr>
          <a:xfrm>
            <a:off x="1264313" y="2705271"/>
            <a:ext cx="2893975" cy="1531516"/>
            <a:chOff x="1264313" y="2705271"/>
            <a:chExt cx="2893975" cy="1531516"/>
          </a:xfrm>
        </p:grpSpPr>
        <p:sp>
          <p:nvSpPr>
            <p:cNvPr id="606" name="Google Shape;606;p29"/>
            <p:cNvSpPr/>
            <p:nvPr/>
          </p:nvSpPr>
          <p:spPr>
            <a:xfrm>
              <a:off x="1264313" y="3114161"/>
              <a:ext cx="2893800" cy="63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Mercury is the smallest planet in the Solar System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7" name="Google Shape;607;p29"/>
            <p:cNvSpPr txBox="1"/>
            <p:nvPr/>
          </p:nvSpPr>
          <p:spPr>
            <a:xfrm>
              <a:off x="1264325" y="2705271"/>
              <a:ext cx="1446900" cy="4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Mercury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608" name="Google Shape;608;p29"/>
            <p:cNvSpPr/>
            <p:nvPr/>
          </p:nvSpPr>
          <p:spPr>
            <a:xfrm>
              <a:off x="1264338" y="3843486"/>
              <a:ext cx="2893800" cy="39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9"/>
            <p:cNvSpPr/>
            <p:nvPr/>
          </p:nvSpPr>
          <p:spPr>
            <a:xfrm>
              <a:off x="1264338" y="3843486"/>
              <a:ext cx="1446900" cy="39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9"/>
            <p:cNvSpPr txBox="1"/>
            <p:nvPr/>
          </p:nvSpPr>
          <p:spPr>
            <a:xfrm>
              <a:off x="2970288" y="2705721"/>
              <a:ext cx="11880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50%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611" name="Google Shape;611;p29"/>
          <p:cNvGrpSpPr/>
          <p:nvPr/>
        </p:nvGrpSpPr>
        <p:grpSpPr>
          <a:xfrm>
            <a:off x="4985713" y="2705271"/>
            <a:ext cx="2893975" cy="1531516"/>
            <a:chOff x="4985713" y="2705271"/>
            <a:chExt cx="2893975" cy="1531516"/>
          </a:xfrm>
        </p:grpSpPr>
        <p:sp>
          <p:nvSpPr>
            <p:cNvPr id="612" name="Google Shape;612;p29"/>
            <p:cNvSpPr/>
            <p:nvPr/>
          </p:nvSpPr>
          <p:spPr>
            <a:xfrm>
              <a:off x="4985713" y="3114161"/>
              <a:ext cx="2893800" cy="63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Saturn is composed mostly of hydrogen and helium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3" name="Google Shape;613;p29"/>
            <p:cNvSpPr txBox="1"/>
            <p:nvPr/>
          </p:nvSpPr>
          <p:spPr>
            <a:xfrm>
              <a:off x="4985725" y="2705271"/>
              <a:ext cx="1446900" cy="4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Saturn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614" name="Google Shape;614;p29"/>
            <p:cNvSpPr/>
            <p:nvPr/>
          </p:nvSpPr>
          <p:spPr>
            <a:xfrm>
              <a:off x="4985738" y="3843486"/>
              <a:ext cx="2893800" cy="39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9"/>
            <p:cNvSpPr/>
            <p:nvPr/>
          </p:nvSpPr>
          <p:spPr>
            <a:xfrm>
              <a:off x="4985738" y="3843486"/>
              <a:ext cx="2161200" cy="39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9"/>
            <p:cNvSpPr txBox="1"/>
            <p:nvPr/>
          </p:nvSpPr>
          <p:spPr>
            <a:xfrm>
              <a:off x="6691688" y="2705721"/>
              <a:ext cx="11880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75%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short film pitch deck</a:t>
            </a:r>
            <a:endParaRPr/>
          </a:p>
        </p:txBody>
      </p:sp>
      <p:graphicFrame>
        <p:nvGraphicFramePr>
          <p:cNvPr id="622" name="Google Shape;622;p30"/>
          <p:cNvGraphicFramePr/>
          <p:nvPr/>
        </p:nvGraphicFramePr>
        <p:xfrm>
          <a:off x="720075" y="12490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{0D2A2A68-FF1E-4D69-8C17-50F022C17E43}</a:tableStyleId>
              </a:tblPr>
              <a:tblGrid>
                <a:gridCol w="110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lt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Mon</a:t>
                      </a:r>
                      <a:endParaRPr sz="2000" b="1">
                        <a:solidFill>
                          <a:schemeClr val="lt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lt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Tue</a:t>
                      </a:r>
                      <a:endParaRPr sz="2000" b="1">
                        <a:solidFill>
                          <a:schemeClr val="lt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lt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Wed</a:t>
                      </a:r>
                      <a:endParaRPr sz="2000" b="1">
                        <a:solidFill>
                          <a:schemeClr val="lt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lt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Thu</a:t>
                      </a:r>
                      <a:endParaRPr sz="2000" b="1">
                        <a:solidFill>
                          <a:schemeClr val="lt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lt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Fri</a:t>
                      </a:r>
                      <a:endParaRPr sz="2000" b="1">
                        <a:solidFill>
                          <a:schemeClr val="lt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lt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Sat</a:t>
                      </a:r>
                      <a:endParaRPr sz="2000" b="1">
                        <a:solidFill>
                          <a:schemeClr val="lt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lt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Sun</a:t>
                      </a:r>
                      <a:endParaRPr sz="2000" b="1">
                        <a:solidFill>
                          <a:schemeClr val="lt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>
                        <a:solidFill>
                          <a:schemeClr val="l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>
                        <a:solidFill>
                          <a:schemeClr val="l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13</a:t>
                      </a:r>
                      <a:endParaRPr>
                        <a:solidFill>
                          <a:schemeClr val="l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17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18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19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21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22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23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24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25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26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28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29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31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23" name="Google Shape;623;p30"/>
          <p:cNvSpPr/>
          <p:nvPr/>
        </p:nvSpPr>
        <p:spPr>
          <a:xfrm>
            <a:off x="1061325" y="4173650"/>
            <a:ext cx="338100" cy="33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0"/>
          <p:cNvSpPr txBox="1"/>
          <p:nvPr/>
        </p:nvSpPr>
        <p:spPr>
          <a:xfrm>
            <a:off x="1399425" y="4173650"/>
            <a:ext cx="30000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Neptune is far away from the Sun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5" name="Google Shape;625;p30"/>
          <p:cNvSpPr/>
          <p:nvPr/>
        </p:nvSpPr>
        <p:spPr>
          <a:xfrm>
            <a:off x="4744575" y="4173650"/>
            <a:ext cx="338100" cy="33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0"/>
          <p:cNvSpPr txBox="1"/>
          <p:nvPr/>
        </p:nvSpPr>
        <p:spPr>
          <a:xfrm>
            <a:off x="5082675" y="4173650"/>
            <a:ext cx="30000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Mars is a very cold planet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short film pitch deck</a:t>
            </a:r>
            <a:endParaRPr/>
          </a:p>
        </p:txBody>
      </p:sp>
      <p:sp>
        <p:nvSpPr>
          <p:cNvPr id="632" name="Google Shape;632;p31"/>
          <p:cNvSpPr/>
          <p:nvPr/>
        </p:nvSpPr>
        <p:spPr>
          <a:xfrm>
            <a:off x="3122700" y="1394850"/>
            <a:ext cx="2898600" cy="2898600"/>
          </a:xfrm>
          <a:prstGeom prst="donut">
            <a:avLst>
              <a:gd name="adj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1"/>
          <p:cNvSpPr/>
          <p:nvPr/>
        </p:nvSpPr>
        <p:spPr>
          <a:xfrm flipH="1">
            <a:off x="3122700" y="1394850"/>
            <a:ext cx="2898600" cy="2898600"/>
          </a:xfrm>
          <a:prstGeom prst="blockArc">
            <a:avLst>
              <a:gd name="adj1" fmla="val 10799935"/>
              <a:gd name="adj2" fmla="val 16242018"/>
              <a:gd name="adj3" fmla="val 2417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31"/>
          <p:cNvGrpSpPr/>
          <p:nvPr/>
        </p:nvGrpSpPr>
        <p:grpSpPr>
          <a:xfrm>
            <a:off x="715500" y="1731115"/>
            <a:ext cx="1682400" cy="2237810"/>
            <a:chOff x="715488" y="1731115"/>
            <a:chExt cx="1682400" cy="2237810"/>
          </a:xfrm>
        </p:grpSpPr>
        <p:sp>
          <p:nvSpPr>
            <p:cNvPr id="635" name="Google Shape;635;p31"/>
            <p:cNvSpPr txBox="1"/>
            <p:nvPr/>
          </p:nvSpPr>
          <p:spPr>
            <a:xfrm>
              <a:off x="989688" y="1731115"/>
              <a:ext cx="1134000" cy="85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00" b="1">
                  <a:solidFill>
                    <a:schemeClr val="lt2"/>
                  </a:solidFill>
                  <a:latin typeface="Cinzel"/>
                  <a:ea typeface="Cinzel"/>
                  <a:cs typeface="Cinzel"/>
                  <a:sym typeface="Cinzel"/>
                </a:rPr>
                <a:t>75%</a:t>
              </a:r>
              <a:endParaRPr sz="3100" b="1">
                <a:solidFill>
                  <a:schemeClr val="lt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636" name="Google Shape;636;p31"/>
            <p:cNvSpPr txBox="1"/>
            <p:nvPr/>
          </p:nvSpPr>
          <p:spPr>
            <a:xfrm>
              <a:off x="715488" y="2638712"/>
              <a:ext cx="16824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Saturn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715488" y="3036225"/>
              <a:ext cx="1682400" cy="9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Saturn is a gas giant and has several rings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38" name="Google Shape;638;p31"/>
          <p:cNvGrpSpPr/>
          <p:nvPr/>
        </p:nvGrpSpPr>
        <p:grpSpPr>
          <a:xfrm>
            <a:off x="6746100" y="1725240"/>
            <a:ext cx="1682400" cy="2237810"/>
            <a:chOff x="6746088" y="1725240"/>
            <a:chExt cx="1682400" cy="2237810"/>
          </a:xfrm>
        </p:grpSpPr>
        <p:sp>
          <p:nvSpPr>
            <p:cNvPr id="639" name="Google Shape;639;p31"/>
            <p:cNvSpPr txBox="1"/>
            <p:nvPr/>
          </p:nvSpPr>
          <p:spPr>
            <a:xfrm>
              <a:off x="7020288" y="1725240"/>
              <a:ext cx="1134000" cy="8505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25%</a:t>
              </a:r>
              <a:endPara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640" name="Google Shape;640;p31"/>
            <p:cNvSpPr txBox="1"/>
            <p:nvPr/>
          </p:nvSpPr>
          <p:spPr>
            <a:xfrm>
              <a:off x="6746088" y="2632837"/>
              <a:ext cx="16824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Neptune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6746088" y="3030350"/>
              <a:ext cx="1682400" cy="9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Neptune is the farthest planet from the Sun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681368" y="939211"/>
            <a:ext cx="2084700" cy="2646426"/>
            <a:chOff x="870772" y="1660499"/>
            <a:chExt cx="2084700" cy="2646426"/>
          </a:xfrm>
        </p:grpSpPr>
        <p:sp>
          <p:nvSpPr>
            <p:cNvPr id="479" name="Google Shape;479;p28"/>
            <p:cNvSpPr/>
            <p:nvPr/>
          </p:nvSpPr>
          <p:spPr>
            <a:xfrm>
              <a:off x="870772" y="2759326"/>
              <a:ext cx="2084700" cy="8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it-IT" dirty="0" err="1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First-person</a:t>
              </a:r>
              <a:r>
                <a:rPr lang="it-IT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it-IT" dirty="0" err="1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Platformer</a:t>
              </a:r>
              <a:endParaRPr lang="it-IT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0" name="Google Shape;480;p28"/>
            <p:cNvSpPr txBox="1"/>
            <p:nvPr/>
          </p:nvSpPr>
          <p:spPr>
            <a:xfrm>
              <a:off x="870772" y="2315727"/>
              <a:ext cx="2084700" cy="57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000" b="1" dirty="0" err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Genre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grpSp>
          <p:nvGrpSpPr>
            <p:cNvPr id="483" name="Google Shape;483;p28"/>
            <p:cNvGrpSpPr/>
            <p:nvPr/>
          </p:nvGrpSpPr>
          <p:grpSpPr>
            <a:xfrm>
              <a:off x="1752741" y="1660499"/>
              <a:ext cx="320775" cy="355155"/>
              <a:chOff x="3224244" y="2081861"/>
              <a:chExt cx="320775" cy="355155"/>
            </a:xfrm>
          </p:grpSpPr>
          <p:sp>
            <p:nvSpPr>
              <p:cNvPr id="484" name="Google Shape;484;p28"/>
              <p:cNvSpPr/>
              <p:nvPr/>
            </p:nvSpPr>
            <p:spPr>
              <a:xfrm>
                <a:off x="3303119" y="2147234"/>
                <a:ext cx="33284" cy="33192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1084" extrusionOk="0">
                    <a:moveTo>
                      <a:pt x="746" y="339"/>
                    </a:moveTo>
                    <a:lnTo>
                      <a:pt x="746" y="745"/>
                    </a:lnTo>
                    <a:lnTo>
                      <a:pt x="340" y="745"/>
                    </a:lnTo>
                    <a:lnTo>
                      <a:pt x="340" y="339"/>
                    </a:lnTo>
                    <a:close/>
                    <a:moveTo>
                      <a:pt x="1" y="0"/>
                    </a:moveTo>
                    <a:lnTo>
                      <a:pt x="1" y="1084"/>
                    </a:lnTo>
                    <a:lnTo>
                      <a:pt x="1086" y="1084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8"/>
              <p:cNvSpPr/>
              <p:nvPr/>
            </p:nvSpPr>
            <p:spPr>
              <a:xfrm>
                <a:off x="3303119" y="2187161"/>
                <a:ext cx="33284" cy="33161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1083" extrusionOk="0">
                    <a:moveTo>
                      <a:pt x="746" y="340"/>
                    </a:moveTo>
                    <a:lnTo>
                      <a:pt x="746" y="745"/>
                    </a:lnTo>
                    <a:lnTo>
                      <a:pt x="340" y="745"/>
                    </a:lnTo>
                    <a:lnTo>
                      <a:pt x="340" y="340"/>
                    </a:lnTo>
                    <a:close/>
                    <a:moveTo>
                      <a:pt x="1" y="1"/>
                    </a:moveTo>
                    <a:lnTo>
                      <a:pt x="1" y="1082"/>
                    </a:lnTo>
                    <a:lnTo>
                      <a:pt x="1086" y="1082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8"/>
              <p:cNvSpPr/>
              <p:nvPr/>
            </p:nvSpPr>
            <p:spPr>
              <a:xfrm>
                <a:off x="3305355" y="2399384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39" y="33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8"/>
              <p:cNvSpPr/>
              <p:nvPr/>
            </p:nvSpPr>
            <p:spPr>
              <a:xfrm>
                <a:off x="3305355" y="2382023"/>
                <a:ext cx="1041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8"/>
              <p:cNvSpPr/>
              <p:nvPr/>
            </p:nvSpPr>
            <p:spPr>
              <a:xfrm>
                <a:off x="3453307" y="2416684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1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8"/>
              <p:cNvSpPr/>
              <p:nvPr/>
            </p:nvSpPr>
            <p:spPr>
              <a:xfrm>
                <a:off x="3453307" y="2399384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8"/>
              <p:cNvSpPr/>
              <p:nvPr/>
            </p:nvSpPr>
            <p:spPr>
              <a:xfrm>
                <a:off x="3453307" y="2382023"/>
                <a:ext cx="10472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8"/>
              <p:cNvSpPr/>
              <p:nvPr/>
            </p:nvSpPr>
            <p:spPr>
              <a:xfrm>
                <a:off x="3224244" y="2081861"/>
                <a:ext cx="320775" cy="293983"/>
              </a:xfrm>
              <a:custGeom>
                <a:avLst/>
                <a:gdLst/>
                <a:ahLst/>
                <a:cxnLst/>
                <a:rect l="l" t="t" r="r" b="b"/>
                <a:pathLst>
                  <a:path w="10476" h="9601" extrusionOk="0">
                    <a:moveTo>
                      <a:pt x="3675" y="343"/>
                    </a:moveTo>
                    <a:lnTo>
                      <a:pt x="4545" y="1213"/>
                    </a:lnTo>
                    <a:lnTo>
                      <a:pt x="4545" y="1575"/>
                    </a:lnTo>
                    <a:lnTo>
                      <a:pt x="2356" y="1575"/>
                    </a:lnTo>
                    <a:lnTo>
                      <a:pt x="2356" y="1311"/>
                    </a:lnTo>
                    <a:lnTo>
                      <a:pt x="3568" y="1311"/>
                    </a:lnTo>
                    <a:lnTo>
                      <a:pt x="3568" y="970"/>
                    </a:lnTo>
                    <a:lnTo>
                      <a:pt x="2597" y="970"/>
                    </a:lnTo>
                    <a:lnTo>
                      <a:pt x="3224" y="343"/>
                    </a:lnTo>
                    <a:close/>
                    <a:moveTo>
                      <a:pt x="7244" y="343"/>
                    </a:moveTo>
                    <a:lnTo>
                      <a:pt x="7871" y="970"/>
                    </a:lnTo>
                    <a:lnTo>
                      <a:pt x="7429" y="970"/>
                    </a:lnTo>
                    <a:lnTo>
                      <a:pt x="7429" y="1311"/>
                    </a:lnTo>
                    <a:lnTo>
                      <a:pt x="8112" y="1311"/>
                    </a:lnTo>
                    <a:lnTo>
                      <a:pt x="8112" y="1577"/>
                    </a:lnTo>
                    <a:lnTo>
                      <a:pt x="5927" y="1577"/>
                    </a:lnTo>
                    <a:lnTo>
                      <a:pt x="5927" y="1311"/>
                    </a:lnTo>
                    <a:lnTo>
                      <a:pt x="6775" y="1311"/>
                    </a:lnTo>
                    <a:lnTo>
                      <a:pt x="6775" y="970"/>
                    </a:lnTo>
                    <a:lnTo>
                      <a:pt x="6166" y="970"/>
                    </a:lnTo>
                    <a:lnTo>
                      <a:pt x="6793" y="343"/>
                    </a:lnTo>
                    <a:close/>
                    <a:moveTo>
                      <a:pt x="5586" y="2449"/>
                    </a:moveTo>
                    <a:lnTo>
                      <a:pt x="5586" y="2630"/>
                    </a:lnTo>
                    <a:lnTo>
                      <a:pt x="5235" y="2630"/>
                    </a:lnTo>
                    <a:lnTo>
                      <a:pt x="5235" y="2970"/>
                    </a:lnTo>
                    <a:lnTo>
                      <a:pt x="5586" y="2970"/>
                    </a:lnTo>
                    <a:lnTo>
                      <a:pt x="5586" y="3152"/>
                    </a:lnTo>
                    <a:lnTo>
                      <a:pt x="4885" y="3152"/>
                    </a:lnTo>
                    <a:lnTo>
                      <a:pt x="4885" y="2449"/>
                    </a:lnTo>
                    <a:close/>
                    <a:moveTo>
                      <a:pt x="5586" y="3490"/>
                    </a:moveTo>
                    <a:lnTo>
                      <a:pt x="5586" y="4141"/>
                    </a:lnTo>
                    <a:lnTo>
                      <a:pt x="4885" y="4141"/>
                    </a:lnTo>
                    <a:lnTo>
                      <a:pt x="4885" y="3490"/>
                    </a:lnTo>
                    <a:close/>
                    <a:moveTo>
                      <a:pt x="5586" y="4482"/>
                    </a:moveTo>
                    <a:lnTo>
                      <a:pt x="5586" y="5183"/>
                    </a:lnTo>
                    <a:lnTo>
                      <a:pt x="4885" y="5183"/>
                    </a:lnTo>
                    <a:lnTo>
                      <a:pt x="4885" y="5002"/>
                    </a:lnTo>
                    <a:lnTo>
                      <a:pt x="5235" y="5002"/>
                    </a:lnTo>
                    <a:lnTo>
                      <a:pt x="5235" y="4663"/>
                    </a:lnTo>
                    <a:lnTo>
                      <a:pt x="4885" y="4663"/>
                    </a:lnTo>
                    <a:lnTo>
                      <a:pt x="4885" y="4482"/>
                    </a:lnTo>
                    <a:close/>
                    <a:moveTo>
                      <a:pt x="5586" y="5523"/>
                    </a:moveTo>
                    <a:lnTo>
                      <a:pt x="5586" y="6172"/>
                    </a:lnTo>
                    <a:lnTo>
                      <a:pt x="4885" y="6172"/>
                    </a:lnTo>
                    <a:lnTo>
                      <a:pt x="4885" y="5523"/>
                    </a:lnTo>
                    <a:close/>
                    <a:moveTo>
                      <a:pt x="5586" y="6513"/>
                    </a:moveTo>
                    <a:lnTo>
                      <a:pt x="5586" y="7214"/>
                    </a:lnTo>
                    <a:lnTo>
                      <a:pt x="5405" y="7214"/>
                    </a:lnTo>
                    <a:lnTo>
                      <a:pt x="5405" y="6862"/>
                    </a:lnTo>
                    <a:lnTo>
                      <a:pt x="5066" y="6862"/>
                    </a:lnTo>
                    <a:lnTo>
                      <a:pt x="5066" y="7214"/>
                    </a:lnTo>
                    <a:lnTo>
                      <a:pt x="4885" y="7214"/>
                    </a:lnTo>
                    <a:lnTo>
                      <a:pt x="4885" y="6513"/>
                    </a:lnTo>
                    <a:close/>
                    <a:moveTo>
                      <a:pt x="2015" y="5235"/>
                    </a:moveTo>
                    <a:lnTo>
                      <a:pt x="2015" y="7520"/>
                    </a:lnTo>
                    <a:lnTo>
                      <a:pt x="1678" y="7520"/>
                    </a:lnTo>
                    <a:lnTo>
                      <a:pt x="1678" y="7138"/>
                    </a:lnTo>
                    <a:lnTo>
                      <a:pt x="1337" y="7138"/>
                    </a:lnTo>
                    <a:lnTo>
                      <a:pt x="1337" y="7520"/>
                    </a:lnTo>
                    <a:lnTo>
                      <a:pt x="1020" y="7520"/>
                    </a:lnTo>
                    <a:lnTo>
                      <a:pt x="1020" y="7138"/>
                    </a:lnTo>
                    <a:lnTo>
                      <a:pt x="682" y="7138"/>
                    </a:lnTo>
                    <a:lnTo>
                      <a:pt x="682" y="7520"/>
                    </a:lnTo>
                    <a:lnTo>
                      <a:pt x="334" y="7520"/>
                    </a:lnTo>
                    <a:lnTo>
                      <a:pt x="334" y="6915"/>
                    </a:lnTo>
                    <a:lnTo>
                      <a:pt x="2015" y="5235"/>
                    </a:lnTo>
                    <a:close/>
                    <a:moveTo>
                      <a:pt x="8455" y="5235"/>
                    </a:moveTo>
                    <a:lnTo>
                      <a:pt x="10134" y="6915"/>
                    </a:lnTo>
                    <a:lnTo>
                      <a:pt x="10134" y="7520"/>
                    </a:lnTo>
                    <a:lnTo>
                      <a:pt x="9788" y="7520"/>
                    </a:lnTo>
                    <a:lnTo>
                      <a:pt x="9788" y="7138"/>
                    </a:lnTo>
                    <a:lnTo>
                      <a:pt x="9448" y="7138"/>
                    </a:lnTo>
                    <a:lnTo>
                      <a:pt x="9448" y="7520"/>
                    </a:lnTo>
                    <a:lnTo>
                      <a:pt x="9131" y="7520"/>
                    </a:lnTo>
                    <a:lnTo>
                      <a:pt x="9131" y="7138"/>
                    </a:lnTo>
                    <a:lnTo>
                      <a:pt x="8792" y="7138"/>
                    </a:lnTo>
                    <a:lnTo>
                      <a:pt x="8792" y="7520"/>
                    </a:lnTo>
                    <a:lnTo>
                      <a:pt x="8455" y="7520"/>
                    </a:lnTo>
                    <a:lnTo>
                      <a:pt x="8455" y="5235"/>
                    </a:lnTo>
                    <a:close/>
                    <a:moveTo>
                      <a:pt x="3976" y="8087"/>
                    </a:moveTo>
                    <a:lnTo>
                      <a:pt x="4545" y="8654"/>
                    </a:lnTo>
                    <a:lnTo>
                      <a:pt x="4545" y="9260"/>
                    </a:lnTo>
                    <a:lnTo>
                      <a:pt x="2356" y="9260"/>
                    </a:lnTo>
                    <a:lnTo>
                      <a:pt x="2356" y="8654"/>
                    </a:lnTo>
                    <a:lnTo>
                      <a:pt x="2925" y="8087"/>
                    </a:lnTo>
                    <a:close/>
                    <a:moveTo>
                      <a:pt x="7545" y="8087"/>
                    </a:moveTo>
                    <a:lnTo>
                      <a:pt x="8114" y="8654"/>
                    </a:lnTo>
                    <a:lnTo>
                      <a:pt x="8114" y="9260"/>
                    </a:lnTo>
                    <a:lnTo>
                      <a:pt x="5927" y="9260"/>
                    </a:lnTo>
                    <a:lnTo>
                      <a:pt x="5927" y="8654"/>
                    </a:lnTo>
                    <a:lnTo>
                      <a:pt x="6494" y="8087"/>
                    </a:lnTo>
                    <a:close/>
                    <a:moveTo>
                      <a:pt x="3088" y="1"/>
                    </a:moveTo>
                    <a:lnTo>
                      <a:pt x="2021" y="1068"/>
                    </a:lnTo>
                    <a:lnTo>
                      <a:pt x="2021" y="2972"/>
                    </a:lnTo>
                    <a:lnTo>
                      <a:pt x="2361" y="2972"/>
                    </a:lnTo>
                    <a:lnTo>
                      <a:pt x="2361" y="1912"/>
                    </a:lnTo>
                    <a:lnTo>
                      <a:pt x="4548" y="1912"/>
                    </a:lnTo>
                    <a:lnTo>
                      <a:pt x="4548" y="7745"/>
                    </a:lnTo>
                    <a:lnTo>
                      <a:pt x="2361" y="7745"/>
                    </a:lnTo>
                    <a:lnTo>
                      <a:pt x="2361" y="3313"/>
                    </a:lnTo>
                    <a:lnTo>
                      <a:pt x="2021" y="3313"/>
                    </a:lnTo>
                    <a:lnTo>
                      <a:pt x="2021" y="4750"/>
                    </a:lnTo>
                    <a:lnTo>
                      <a:pt x="0" y="6770"/>
                    </a:lnTo>
                    <a:lnTo>
                      <a:pt x="0" y="7857"/>
                    </a:lnTo>
                    <a:lnTo>
                      <a:pt x="2021" y="7857"/>
                    </a:lnTo>
                    <a:lnTo>
                      <a:pt x="2021" y="8086"/>
                    </a:lnTo>
                    <a:lnTo>
                      <a:pt x="2450" y="8086"/>
                    </a:lnTo>
                    <a:lnTo>
                      <a:pt x="2021" y="8515"/>
                    </a:lnTo>
                    <a:lnTo>
                      <a:pt x="2021" y="9600"/>
                    </a:lnTo>
                    <a:lnTo>
                      <a:pt x="4885" y="9600"/>
                    </a:lnTo>
                    <a:lnTo>
                      <a:pt x="4885" y="8515"/>
                    </a:lnTo>
                    <a:lnTo>
                      <a:pt x="4456" y="8086"/>
                    </a:lnTo>
                    <a:lnTo>
                      <a:pt x="4885" y="8086"/>
                    </a:lnTo>
                    <a:lnTo>
                      <a:pt x="4885" y="7553"/>
                    </a:lnTo>
                    <a:lnTo>
                      <a:pt x="5586" y="7553"/>
                    </a:lnTo>
                    <a:lnTo>
                      <a:pt x="5586" y="8086"/>
                    </a:lnTo>
                    <a:lnTo>
                      <a:pt x="6014" y="8086"/>
                    </a:lnTo>
                    <a:lnTo>
                      <a:pt x="5586" y="8515"/>
                    </a:lnTo>
                    <a:lnTo>
                      <a:pt x="5586" y="9600"/>
                    </a:lnTo>
                    <a:lnTo>
                      <a:pt x="8455" y="9600"/>
                    </a:lnTo>
                    <a:lnTo>
                      <a:pt x="8455" y="8515"/>
                    </a:lnTo>
                    <a:lnTo>
                      <a:pt x="8025" y="8086"/>
                    </a:lnTo>
                    <a:lnTo>
                      <a:pt x="8455" y="8086"/>
                    </a:lnTo>
                    <a:lnTo>
                      <a:pt x="8455" y="7857"/>
                    </a:lnTo>
                    <a:lnTo>
                      <a:pt x="10475" y="7857"/>
                    </a:lnTo>
                    <a:lnTo>
                      <a:pt x="10475" y="6770"/>
                    </a:lnTo>
                    <a:lnTo>
                      <a:pt x="8455" y="4753"/>
                    </a:lnTo>
                    <a:lnTo>
                      <a:pt x="8455" y="4447"/>
                    </a:lnTo>
                    <a:lnTo>
                      <a:pt x="8149" y="4447"/>
                    </a:lnTo>
                    <a:lnTo>
                      <a:pt x="8114" y="4413"/>
                    </a:lnTo>
                    <a:lnTo>
                      <a:pt x="8114" y="7747"/>
                    </a:lnTo>
                    <a:lnTo>
                      <a:pt x="5927" y="7747"/>
                    </a:lnTo>
                    <a:lnTo>
                      <a:pt x="5927" y="1914"/>
                    </a:lnTo>
                    <a:lnTo>
                      <a:pt x="8114" y="1914"/>
                    </a:lnTo>
                    <a:lnTo>
                      <a:pt x="8114" y="4105"/>
                    </a:lnTo>
                    <a:lnTo>
                      <a:pt x="8455" y="4105"/>
                    </a:lnTo>
                    <a:lnTo>
                      <a:pt x="8455" y="1068"/>
                    </a:lnTo>
                    <a:lnTo>
                      <a:pt x="7388" y="1"/>
                    </a:lnTo>
                    <a:lnTo>
                      <a:pt x="6656" y="1"/>
                    </a:lnTo>
                    <a:lnTo>
                      <a:pt x="5588" y="1068"/>
                    </a:lnTo>
                    <a:lnTo>
                      <a:pt x="5588" y="2108"/>
                    </a:lnTo>
                    <a:lnTo>
                      <a:pt x="4887" y="2108"/>
                    </a:lnTo>
                    <a:lnTo>
                      <a:pt x="4887" y="1068"/>
                    </a:lnTo>
                    <a:lnTo>
                      <a:pt x="38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8"/>
              <p:cNvSpPr/>
              <p:nvPr/>
            </p:nvSpPr>
            <p:spPr>
              <a:xfrm>
                <a:off x="3320052" y="2349658"/>
                <a:ext cx="1041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2" extrusionOk="0">
                    <a:moveTo>
                      <a:pt x="0" y="1"/>
                    </a:moveTo>
                    <a:lnTo>
                      <a:pt x="0" y="342"/>
                    </a:lnTo>
                    <a:lnTo>
                      <a:pt x="339" y="342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8"/>
              <p:cNvSpPr/>
              <p:nvPr/>
            </p:nvSpPr>
            <p:spPr>
              <a:xfrm>
                <a:off x="3302691" y="2349658"/>
                <a:ext cx="1044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2" extrusionOk="0">
                    <a:moveTo>
                      <a:pt x="0" y="1"/>
                    </a:moveTo>
                    <a:lnTo>
                      <a:pt x="0" y="342"/>
                    </a:lnTo>
                    <a:lnTo>
                      <a:pt x="341" y="34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8"/>
              <p:cNvSpPr/>
              <p:nvPr/>
            </p:nvSpPr>
            <p:spPr>
              <a:xfrm>
                <a:off x="3337352" y="2349658"/>
                <a:ext cx="21067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42" extrusionOk="0">
                    <a:moveTo>
                      <a:pt x="1" y="1"/>
                    </a:moveTo>
                    <a:lnTo>
                      <a:pt x="1" y="342"/>
                    </a:lnTo>
                    <a:lnTo>
                      <a:pt x="688" y="342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8"/>
              <p:cNvSpPr/>
              <p:nvPr/>
            </p:nvSpPr>
            <p:spPr>
              <a:xfrm>
                <a:off x="3428628" y="2349658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0" y="1"/>
                    </a:moveTo>
                    <a:lnTo>
                      <a:pt x="0" y="342"/>
                    </a:lnTo>
                    <a:lnTo>
                      <a:pt x="341" y="34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8"/>
              <p:cNvSpPr/>
              <p:nvPr/>
            </p:nvSpPr>
            <p:spPr>
              <a:xfrm>
                <a:off x="3445989" y="2349658"/>
                <a:ext cx="21067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42" extrusionOk="0">
                    <a:moveTo>
                      <a:pt x="1" y="1"/>
                    </a:moveTo>
                    <a:lnTo>
                      <a:pt x="1" y="342"/>
                    </a:lnTo>
                    <a:lnTo>
                      <a:pt x="687" y="34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8"/>
              <p:cNvSpPr/>
              <p:nvPr/>
            </p:nvSpPr>
            <p:spPr>
              <a:xfrm>
                <a:off x="3411328" y="2349658"/>
                <a:ext cx="10380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2" extrusionOk="0">
                    <a:moveTo>
                      <a:pt x="0" y="1"/>
                    </a:moveTo>
                    <a:lnTo>
                      <a:pt x="0" y="342"/>
                    </a:lnTo>
                    <a:lnTo>
                      <a:pt x="339" y="342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8"/>
              <p:cNvSpPr/>
              <p:nvPr/>
            </p:nvSpPr>
            <p:spPr>
              <a:xfrm>
                <a:off x="3452143" y="2183548"/>
                <a:ext cx="10472" cy="84113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747" extrusionOk="0">
                    <a:moveTo>
                      <a:pt x="1" y="1"/>
                    </a:moveTo>
                    <a:lnTo>
                      <a:pt x="1" y="2746"/>
                    </a:lnTo>
                    <a:lnTo>
                      <a:pt x="341" y="2746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8"/>
              <p:cNvSpPr/>
              <p:nvPr/>
            </p:nvSpPr>
            <p:spPr>
              <a:xfrm>
                <a:off x="3452143" y="2166187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1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8"/>
              <p:cNvSpPr/>
              <p:nvPr/>
            </p:nvSpPr>
            <p:spPr>
              <a:xfrm>
                <a:off x="3452143" y="2148887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8"/>
              <p:cNvSpPr/>
              <p:nvPr/>
            </p:nvSpPr>
            <p:spPr>
              <a:xfrm>
                <a:off x="3343965" y="2288266"/>
                <a:ext cx="10472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8"/>
              <p:cNvSpPr/>
              <p:nvPr/>
            </p:nvSpPr>
            <p:spPr>
              <a:xfrm>
                <a:off x="3343965" y="2270936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8"/>
              <p:cNvSpPr/>
              <p:nvPr/>
            </p:nvSpPr>
            <p:spPr>
              <a:xfrm>
                <a:off x="3343965" y="2148887"/>
                <a:ext cx="10472" cy="11516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761" extrusionOk="0">
                    <a:moveTo>
                      <a:pt x="0" y="0"/>
                    </a:moveTo>
                    <a:lnTo>
                      <a:pt x="0" y="3760"/>
                    </a:lnTo>
                    <a:lnTo>
                      <a:pt x="341" y="3760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8"/>
              <p:cNvSpPr/>
              <p:nvPr/>
            </p:nvSpPr>
            <p:spPr>
              <a:xfrm>
                <a:off x="3304620" y="2237867"/>
                <a:ext cx="10472" cy="5934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938" extrusionOk="0">
                    <a:moveTo>
                      <a:pt x="1" y="1"/>
                    </a:moveTo>
                    <a:lnTo>
                      <a:pt x="1" y="1938"/>
                    </a:lnTo>
                    <a:lnTo>
                      <a:pt x="341" y="1938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8"/>
              <p:cNvSpPr/>
              <p:nvPr/>
            </p:nvSpPr>
            <p:spPr>
              <a:xfrm>
                <a:off x="3414757" y="2296227"/>
                <a:ext cx="38857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1269" y="340"/>
                    </a:lnTo>
                    <a:lnTo>
                      <a:pt x="126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8"/>
              <p:cNvSpPr/>
              <p:nvPr/>
            </p:nvSpPr>
            <p:spPr>
              <a:xfrm>
                <a:off x="3285942" y="2426512"/>
                <a:ext cx="10380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2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8"/>
              <p:cNvSpPr/>
              <p:nvPr/>
            </p:nvSpPr>
            <p:spPr>
              <a:xfrm>
                <a:off x="3285942" y="2409213"/>
                <a:ext cx="10380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39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39" y="33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8"/>
              <p:cNvSpPr/>
              <p:nvPr/>
            </p:nvSpPr>
            <p:spPr>
              <a:xfrm>
                <a:off x="3285942" y="2382023"/>
                <a:ext cx="10380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39" h="664" extrusionOk="0">
                    <a:moveTo>
                      <a:pt x="0" y="0"/>
                    </a:moveTo>
                    <a:lnTo>
                      <a:pt x="0" y="663"/>
                    </a:lnTo>
                    <a:lnTo>
                      <a:pt x="339" y="663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8"/>
              <p:cNvSpPr/>
              <p:nvPr/>
            </p:nvSpPr>
            <p:spPr>
              <a:xfrm>
                <a:off x="3395283" y="2382023"/>
                <a:ext cx="10472" cy="49849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628" extrusionOk="0">
                    <a:moveTo>
                      <a:pt x="0" y="0"/>
                    </a:moveTo>
                    <a:lnTo>
                      <a:pt x="0" y="1627"/>
                    </a:lnTo>
                    <a:lnTo>
                      <a:pt x="341" y="1627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3324706" y="2382023"/>
                <a:ext cx="10411" cy="54994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796" extrusionOk="0">
                    <a:moveTo>
                      <a:pt x="1" y="0"/>
                    </a:moveTo>
                    <a:lnTo>
                      <a:pt x="1" y="1796"/>
                    </a:lnTo>
                    <a:lnTo>
                      <a:pt x="340" y="1796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3472689" y="2426512"/>
                <a:ext cx="1044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2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3472689" y="2382023"/>
                <a:ext cx="10441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41" h="664" extrusionOk="0">
                    <a:moveTo>
                      <a:pt x="0" y="0"/>
                    </a:moveTo>
                    <a:lnTo>
                      <a:pt x="0" y="663"/>
                    </a:lnTo>
                    <a:lnTo>
                      <a:pt x="341" y="663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3472689" y="2409213"/>
                <a:ext cx="10441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39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3363378" y="2399384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3363378" y="2382023"/>
                <a:ext cx="10472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3363378" y="2416684"/>
                <a:ext cx="10472" cy="16504"/>
              </a:xfrm>
              <a:custGeom>
                <a:avLst/>
                <a:gdLst/>
                <a:ahLst/>
                <a:cxnLst/>
                <a:rect l="l" t="t" r="r" b="b"/>
                <a:pathLst>
                  <a:path w="342" h="539" extrusionOk="0">
                    <a:moveTo>
                      <a:pt x="1" y="1"/>
                    </a:moveTo>
                    <a:lnTo>
                      <a:pt x="1" y="539"/>
                    </a:lnTo>
                    <a:lnTo>
                      <a:pt x="341" y="539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3433955" y="2382023"/>
                <a:ext cx="10472" cy="2749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898" extrusionOk="0">
                    <a:moveTo>
                      <a:pt x="0" y="0"/>
                    </a:moveTo>
                    <a:lnTo>
                      <a:pt x="0" y="897"/>
                    </a:lnTo>
                    <a:lnTo>
                      <a:pt x="341" y="897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3343965" y="2382023"/>
                <a:ext cx="10472" cy="36958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341" y="1207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3414635" y="2382023"/>
                <a:ext cx="1041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0" y="341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3414635" y="2416684"/>
                <a:ext cx="10411" cy="16504"/>
              </a:xfrm>
              <a:custGeom>
                <a:avLst/>
                <a:gdLst/>
                <a:ahLst/>
                <a:cxnLst/>
                <a:rect l="l" t="t" r="r" b="b"/>
                <a:pathLst>
                  <a:path w="340" h="539" extrusionOk="0">
                    <a:moveTo>
                      <a:pt x="1" y="1"/>
                    </a:moveTo>
                    <a:lnTo>
                      <a:pt x="1" y="539"/>
                    </a:lnTo>
                    <a:lnTo>
                      <a:pt x="340" y="539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3414635" y="2399384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0" y="339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2" name="Google Shape;522;p28"/>
            <p:cNvSpPr txBox="1"/>
            <p:nvPr/>
          </p:nvSpPr>
          <p:spPr>
            <a:xfrm>
              <a:off x="870772" y="3736325"/>
              <a:ext cx="2084700" cy="57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dirty="0">
                <a:solidFill>
                  <a:schemeClr val="lt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523" name="Google Shape;523;p28"/>
          <p:cNvGrpSpPr/>
          <p:nvPr/>
        </p:nvGrpSpPr>
        <p:grpSpPr>
          <a:xfrm>
            <a:off x="3510405" y="947316"/>
            <a:ext cx="2084700" cy="2646415"/>
            <a:chOff x="3527895" y="1660510"/>
            <a:chExt cx="2084700" cy="2646415"/>
          </a:xfrm>
        </p:grpSpPr>
        <p:sp>
          <p:nvSpPr>
            <p:cNvPr id="524" name="Google Shape;524;p28"/>
            <p:cNvSpPr/>
            <p:nvPr/>
          </p:nvSpPr>
          <p:spPr>
            <a:xfrm>
              <a:off x="3527895" y="2757976"/>
              <a:ext cx="20847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it-IT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Sci-fi </a:t>
              </a:r>
              <a:r>
                <a:rPr lang="en-US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Spaceship </a:t>
              </a:r>
              <a:endParaRPr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25" name="Google Shape;525;p28"/>
            <p:cNvSpPr txBox="1"/>
            <p:nvPr/>
          </p:nvSpPr>
          <p:spPr>
            <a:xfrm>
              <a:off x="3527895" y="2315727"/>
              <a:ext cx="2084700" cy="57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Setting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grpSp>
          <p:nvGrpSpPr>
            <p:cNvPr id="528" name="Google Shape;528;p28"/>
            <p:cNvGrpSpPr/>
            <p:nvPr/>
          </p:nvGrpSpPr>
          <p:grpSpPr>
            <a:xfrm>
              <a:off x="4392628" y="1660510"/>
              <a:ext cx="355223" cy="355100"/>
              <a:chOff x="3998696" y="2081923"/>
              <a:chExt cx="355223" cy="355100"/>
            </a:xfrm>
          </p:grpSpPr>
          <p:sp>
            <p:nvSpPr>
              <p:cNvPr id="529" name="Google Shape;529;p28"/>
              <p:cNvSpPr/>
              <p:nvPr/>
            </p:nvSpPr>
            <p:spPr>
              <a:xfrm>
                <a:off x="4171051" y="2254187"/>
                <a:ext cx="103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1" y="1"/>
                    </a:moveTo>
                    <a:lnTo>
                      <a:pt x="1" y="338"/>
                    </a:lnTo>
                    <a:lnTo>
                      <a:pt x="338" y="338"/>
                    </a:lnTo>
                    <a:lnTo>
                      <a:pt x="3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8"/>
              <p:cNvSpPr/>
              <p:nvPr/>
            </p:nvSpPr>
            <p:spPr>
              <a:xfrm>
                <a:off x="4171051" y="2271395"/>
                <a:ext cx="103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1" y="0"/>
                    </a:moveTo>
                    <a:lnTo>
                      <a:pt x="1" y="337"/>
                    </a:lnTo>
                    <a:lnTo>
                      <a:pt x="338" y="337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8"/>
              <p:cNvSpPr/>
              <p:nvPr/>
            </p:nvSpPr>
            <p:spPr>
              <a:xfrm>
                <a:off x="4171051" y="2236979"/>
                <a:ext cx="10350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40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338" y="340"/>
                    </a:lnTo>
                    <a:lnTo>
                      <a:pt x="3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8"/>
              <p:cNvSpPr/>
              <p:nvPr/>
            </p:nvSpPr>
            <p:spPr>
              <a:xfrm>
                <a:off x="3998696" y="2081923"/>
                <a:ext cx="355223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11601" h="11597" extrusionOk="0">
                    <a:moveTo>
                      <a:pt x="4182" y="580"/>
                    </a:moveTo>
                    <a:lnTo>
                      <a:pt x="4807" y="1664"/>
                    </a:lnTo>
                    <a:lnTo>
                      <a:pt x="4110" y="2872"/>
                    </a:lnTo>
                    <a:lnTo>
                      <a:pt x="2713" y="2872"/>
                    </a:lnTo>
                    <a:lnTo>
                      <a:pt x="2089" y="1792"/>
                    </a:lnTo>
                    <a:cubicBezTo>
                      <a:pt x="2680" y="1245"/>
                      <a:pt x="3394" y="825"/>
                      <a:pt x="4182" y="580"/>
                    </a:cubicBezTo>
                    <a:close/>
                    <a:moveTo>
                      <a:pt x="1839" y="2037"/>
                    </a:moveTo>
                    <a:lnTo>
                      <a:pt x="2419" y="3041"/>
                    </a:lnTo>
                    <a:lnTo>
                      <a:pt x="1721" y="4249"/>
                    </a:lnTo>
                    <a:lnTo>
                      <a:pt x="560" y="4249"/>
                    </a:lnTo>
                    <a:cubicBezTo>
                      <a:pt x="810" y="3412"/>
                      <a:pt x="1254" y="2655"/>
                      <a:pt x="1839" y="2037"/>
                    </a:cubicBezTo>
                    <a:close/>
                    <a:moveTo>
                      <a:pt x="5797" y="336"/>
                    </a:moveTo>
                    <a:cubicBezTo>
                      <a:pt x="6233" y="336"/>
                      <a:pt x="6663" y="386"/>
                      <a:pt x="7076" y="486"/>
                    </a:cubicBezTo>
                    <a:lnTo>
                      <a:pt x="6494" y="1494"/>
                    </a:lnTo>
                    <a:lnTo>
                      <a:pt x="5797" y="1494"/>
                    </a:lnTo>
                    <a:lnTo>
                      <a:pt x="5797" y="1831"/>
                    </a:lnTo>
                    <a:lnTo>
                      <a:pt x="6494" y="1831"/>
                    </a:lnTo>
                    <a:lnTo>
                      <a:pt x="7192" y="3041"/>
                    </a:lnTo>
                    <a:lnTo>
                      <a:pt x="6494" y="4249"/>
                    </a:lnTo>
                    <a:lnTo>
                      <a:pt x="5097" y="4249"/>
                    </a:lnTo>
                    <a:lnTo>
                      <a:pt x="4400" y="3041"/>
                    </a:lnTo>
                    <a:lnTo>
                      <a:pt x="5097" y="1831"/>
                    </a:lnTo>
                    <a:lnTo>
                      <a:pt x="5458" y="1831"/>
                    </a:lnTo>
                    <a:lnTo>
                      <a:pt x="5458" y="1494"/>
                    </a:lnTo>
                    <a:lnTo>
                      <a:pt x="5097" y="1494"/>
                    </a:lnTo>
                    <a:lnTo>
                      <a:pt x="4517" y="488"/>
                    </a:lnTo>
                    <a:cubicBezTo>
                      <a:pt x="4929" y="390"/>
                      <a:pt x="5358" y="336"/>
                      <a:pt x="5797" y="336"/>
                    </a:cubicBezTo>
                    <a:close/>
                    <a:moveTo>
                      <a:pt x="9756" y="2037"/>
                    </a:moveTo>
                    <a:cubicBezTo>
                      <a:pt x="10350" y="2664"/>
                      <a:pt x="10788" y="3423"/>
                      <a:pt x="11033" y="4253"/>
                    </a:cubicBezTo>
                    <a:lnTo>
                      <a:pt x="9873" y="4253"/>
                    </a:lnTo>
                    <a:lnTo>
                      <a:pt x="9176" y="3043"/>
                    </a:lnTo>
                    <a:lnTo>
                      <a:pt x="9756" y="2037"/>
                    </a:lnTo>
                    <a:close/>
                    <a:moveTo>
                      <a:pt x="4110" y="3209"/>
                    </a:moveTo>
                    <a:lnTo>
                      <a:pt x="4807" y="4420"/>
                    </a:lnTo>
                    <a:lnTo>
                      <a:pt x="4110" y="5630"/>
                    </a:lnTo>
                    <a:lnTo>
                      <a:pt x="2713" y="5630"/>
                    </a:lnTo>
                    <a:lnTo>
                      <a:pt x="2015" y="4420"/>
                    </a:lnTo>
                    <a:lnTo>
                      <a:pt x="2713" y="3209"/>
                    </a:lnTo>
                    <a:close/>
                    <a:moveTo>
                      <a:pt x="8884" y="3211"/>
                    </a:moveTo>
                    <a:lnTo>
                      <a:pt x="9582" y="4420"/>
                    </a:lnTo>
                    <a:lnTo>
                      <a:pt x="8884" y="5630"/>
                    </a:lnTo>
                    <a:lnTo>
                      <a:pt x="7487" y="5630"/>
                    </a:lnTo>
                    <a:lnTo>
                      <a:pt x="7355" y="5404"/>
                    </a:lnTo>
                    <a:lnTo>
                      <a:pt x="7063" y="5570"/>
                    </a:lnTo>
                    <a:lnTo>
                      <a:pt x="7194" y="5797"/>
                    </a:lnTo>
                    <a:lnTo>
                      <a:pt x="6496" y="7007"/>
                    </a:lnTo>
                    <a:lnTo>
                      <a:pt x="5099" y="7007"/>
                    </a:lnTo>
                    <a:lnTo>
                      <a:pt x="4401" y="5797"/>
                    </a:lnTo>
                    <a:lnTo>
                      <a:pt x="5099" y="4588"/>
                    </a:lnTo>
                    <a:lnTo>
                      <a:pt x="6496" y="4588"/>
                    </a:lnTo>
                    <a:lnTo>
                      <a:pt x="6895" y="5280"/>
                    </a:lnTo>
                    <a:lnTo>
                      <a:pt x="7188" y="5114"/>
                    </a:lnTo>
                    <a:lnTo>
                      <a:pt x="6789" y="4420"/>
                    </a:lnTo>
                    <a:lnTo>
                      <a:pt x="7487" y="3211"/>
                    </a:lnTo>
                    <a:close/>
                    <a:moveTo>
                      <a:pt x="1721" y="4590"/>
                    </a:moveTo>
                    <a:lnTo>
                      <a:pt x="2419" y="5799"/>
                    </a:lnTo>
                    <a:lnTo>
                      <a:pt x="1721" y="7009"/>
                    </a:lnTo>
                    <a:lnTo>
                      <a:pt x="471" y="7009"/>
                    </a:lnTo>
                    <a:cubicBezTo>
                      <a:pt x="384" y="6614"/>
                      <a:pt x="335" y="6206"/>
                      <a:pt x="335" y="5799"/>
                    </a:cubicBezTo>
                    <a:cubicBezTo>
                      <a:pt x="335" y="5384"/>
                      <a:pt x="384" y="4980"/>
                      <a:pt x="471" y="4590"/>
                    </a:cubicBezTo>
                    <a:close/>
                    <a:moveTo>
                      <a:pt x="11122" y="4590"/>
                    </a:moveTo>
                    <a:cubicBezTo>
                      <a:pt x="11212" y="4981"/>
                      <a:pt x="11258" y="5387"/>
                      <a:pt x="11258" y="5799"/>
                    </a:cubicBezTo>
                    <a:cubicBezTo>
                      <a:pt x="11258" y="6215"/>
                      <a:pt x="11211" y="6619"/>
                      <a:pt x="11122" y="7009"/>
                    </a:cubicBezTo>
                    <a:lnTo>
                      <a:pt x="9873" y="7009"/>
                    </a:lnTo>
                    <a:lnTo>
                      <a:pt x="9176" y="5799"/>
                    </a:lnTo>
                    <a:lnTo>
                      <a:pt x="9873" y="4590"/>
                    </a:lnTo>
                    <a:close/>
                    <a:moveTo>
                      <a:pt x="8884" y="5967"/>
                    </a:moveTo>
                    <a:lnTo>
                      <a:pt x="9582" y="7176"/>
                    </a:lnTo>
                    <a:lnTo>
                      <a:pt x="8884" y="8386"/>
                    </a:lnTo>
                    <a:lnTo>
                      <a:pt x="7487" y="8386"/>
                    </a:lnTo>
                    <a:lnTo>
                      <a:pt x="6789" y="7176"/>
                    </a:lnTo>
                    <a:lnTo>
                      <a:pt x="7487" y="5967"/>
                    </a:lnTo>
                    <a:close/>
                    <a:moveTo>
                      <a:pt x="11033" y="7346"/>
                    </a:moveTo>
                    <a:cubicBezTo>
                      <a:pt x="10787" y="8185"/>
                      <a:pt x="10343" y="8941"/>
                      <a:pt x="9754" y="9558"/>
                    </a:cubicBezTo>
                    <a:lnTo>
                      <a:pt x="9174" y="8556"/>
                    </a:lnTo>
                    <a:lnTo>
                      <a:pt x="9872" y="7346"/>
                    </a:lnTo>
                    <a:close/>
                    <a:moveTo>
                      <a:pt x="6496" y="7344"/>
                    </a:moveTo>
                    <a:lnTo>
                      <a:pt x="7194" y="8553"/>
                    </a:lnTo>
                    <a:lnTo>
                      <a:pt x="6496" y="9763"/>
                    </a:lnTo>
                    <a:lnTo>
                      <a:pt x="5099" y="9763"/>
                    </a:lnTo>
                    <a:lnTo>
                      <a:pt x="4401" y="8553"/>
                    </a:lnTo>
                    <a:lnTo>
                      <a:pt x="5099" y="7344"/>
                    </a:lnTo>
                    <a:close/>
                    <a:moveTo>
                      <a:pt x="4110" y="5967"/>
                    </a:moveTo>
                    <a:lnTo>
                      <a:pt x="4807" y="7176"/>
                    </a:lnTo>
                    <a:lnTo>
                      <a:pt x="4110" y="8386"/>
                    </a:lnTo>
                    <a:lnTo>
                      <a:pt x="3350" y="8386"/>
                    </a:lnTo>
                    <a:lnTo>
                      <a:pt x="3350" y="8723"/>
                    </a:lnTo>
                    <a:lnTo>
                      <a:pt x="4110" y="8723"/>
                    </a:lnTo>
                    <a:lnTo>
                      <a:pt x="4807" y="9932"/>
                    </a:lnTo>
                    <a:lnTo>
                      <a:pt x="4182" y="11015"/>
                    </a:lnTo>
                    <a:cubicBezTo>
                      <a:pt x="3403" y="10776"/>
                      <a:pt x="2687" y="10363"/>
                      <a:pt x="2087" y="9805"/>
                    </a:cubicBezTo>
                    <a:lnTo>
                      <a:pt x="2713" y="8723"/>
                    </a:lnTo>
                    <a:lnTo>
                      <a:pt x="3013" y="8723"/>
                    </a:lnTo>
                    <a:lnTo>
                      <a:pt x="3013" y="8386"/>
                    </a:lnTo>
                    <a:lnTo>
                      <a:pt x="2713" y="8386"/>
                    </a:lnTo>
                    <a:lnTo>
                      <a:pt x="2015" y="7176"/>
                    </a:lnTo>
                    <a:lnTo>
                      <a:pt x="2713" y="5967"/>
                    </a:lnTo>
                    <a:close/>
                    <a:moveTo>
                      <a:pt x="8884" y="8723"/>
                    </a:moveTo>
                    <a:lnTo>
                      <a:pt x="9506" y="9803"/>
                    </a:lnTo>
                    <a:cubicBezTo>
                      <a:pt x="8915" y="10352"/>
                      <a:pt x="8203" y="10771"/>
                      <a:pt x="7415" y="11015"/>
                    </a:cubicBezTo>
                    <a:lnTo>
                      <a:pt x="6788" y="9932"/>
                    </a:lnTo>
                    <a:lnTo>
                      <a:pt x="7487" y="8723"/>
                    </a:lnTo>
                    <a:close/>
                    <a:moveTo>
                      <a:pt x="6496" y="10102"/>
                    </a:moveTo>
                    <a:lnTo>
                      <a:pt x="7076" y="11108"/>
                    </a:lnTo>
                    <a:cubicBezTo>
                      <a:pt x="6666" y="11205"/>
                      <a:pt x="6239" y="11260"/>
                      <a:pt x="5797" y="11260"/>
                    </a:cubicBezTo>
                    <a:cubicBezTo>
                      <a:pt x="5360" y="11260"/>
                      <a:pt x="4932" y="11207"/>
                      <a:pt x="4517" y="11108"/>
                    </a:cubicBezTo>
                    <a:lnTo>
                      <a:pt x="5099" y="10102"/>
                    </a:lnTo>
                    <a:close/>
                    <a:moveTo>
                      <a:pt x="5798" y="0"/>
                    </a:moveTo>
                    <a:cubicBezTo>
                      <a:pt x="4249" y="0"/>
                      <a:pt x="2794" y="604"/>
                      <a:pt x="1700" y="1700"/>
                    </a:cubicBezTo>
                    <a:cubicBezTo>
                      <a:pt x="604" y="2796"/>
                      <a:pt x="0" y="4249"/>
                      <a:pt x="0" y="5799"/>
                    </a:cubicBezTo>
                    <a:cubicBezTo>
                      <a:pt x="0" y="6828"/>
                      <a:pt x="272" y="7837"/>
                      <a:pt x="788" y="8721"/>
                    </a:cubicBezTo>
                    <a:lnTo>
                      <a:pt x="1080" y="8551"/>
                    </a:lnTo>
                    <a:cubicBezTo>
                      <a:pt x="859" y="8170"/>
                      <a:pt x="685" y="7768"/>
                      <a:pt x="562" y="7346"/>
                    </a:cubicBezTo>
                    <a:lnTo>
                      <a:pt x="1725" y="7346"/>
                    </a:lnTo>
                    <a:lnTo>
                      <a:pt x="2423" y="8556"/>
                    </a:lnTo>
                    <a:lnTo>
                      <a:pt x="1843" y="9562"/>
                    </a:lnTo>
                    <a:cubicBezTo>
                      <a:pt x="1627" y="9336"/>
                      <a:pt x="1432" y="9091"/>
                      <a:pt x="1256" y="8828"/>
                    </a:cubicBezTo>
                    <a:lnTo>
                      <a:pt x="975" y="9015"/>
                    </a:lnTo>
                    <a:cubicBezTo>
                      <a:pt x="2055" y="10633"/>
                      <a:pt x="3858" y="11597"/>
                      <a:pt x="5802" y="11597"/>
                    </a:cubicBezTo>
                    <a:cubicBezTo>
                      <a:pt x="7351" y="11597"/>
                      <a:pt x="8806" y="10995"/>
                      <a:pt x="9901" y="9899"/>
                    </a:cubicBezTo>
                    <a:cubicBezTo>
                      <a:pt x="10995" y="8803"/>
                      <a:pt x="11600" y="7348"/>
                      <a:pt x="11600" y="5799"/>
                    </a:cubicBezTo>
                    <a:cubicBezTo>
                      <a:pt x="11595" y="4753"/>
                      <a:pt x="11314" y="3729"/>
                      <a:pt x="10785" y="2836"/>
                    </a:cubicBezTo>
                    <a:cubicBezTo>
                      <a:pt x="10268" y="1970"/>
                      <a:pt x="9531" y="1249"/>
                      <a:pt x="8656" y="751"/>
                    </a:cubicBezTo>
                    <a:lnTo>
                      <a:pt x="8489" y="1042"/>
                    </a:lnTo>
                    <a:cubicBezTo>
                      <a:pt x="8861" y="1254"/>
                      <a:pt x="9203" y="1504"/>
                      <a:pt x="9509" y="1791"/>
                    </a:cubicBezTo>
                    <a:lnTo>
                      <a:pt x="8884" y="2872"/>
                    </a:lnTo>
                    <a:lnTo>
                      <a:pt x="7487" y="2872"/>
                    </a:lnTo>
                    <a:lnTo>
                      <a:pt x="6788" y="1664"/>
                    </a:lnTo>
                    <a:lnTo>
                      <a:pt x="7415" y="580"/>
                    </a:lnTo>
                    <a:cubicBezTo>
                      <a:pt x="7681" y="665"/>
                      <a:pt x="7944" y="767"/>
                      <a:pt x="8199" y="894"/>
                    </a:cubicBezTo>
                    <a:lnTo>
                      <a:pt x="8350" y="589"/>
                    </a:lnTo>
                    <a:cubicBezTo>
                      <a:pt x="7552" y="198"/>
                      <a:pt x="6693" y="0"/>
                      <a:pt x="5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8"/>
              <p:cNvSpPr/>
              <p:nvPr/>
            </p:nvSpPr>
            <p:spPr>
              <a:xfrm>
                <a:off x="4018537" y="2259392"/>
                <a:ext cx="13014" cy="30161"/>
              </a:xfrm>
              <a:custGeom>
                <a:avLst/>
                <a:gdLst/>
                <a:ahLst/>
                <a:cxnLst/>
                <a:rect l="l" t="t" r="r" b="b"/>
                <a:pathLst>
                  <a:path w="425" h="985" extrusionOk="0">
                    <a:moveTo>
                      <a:pt x="1" y="1"/>
                    </a:moveTo>
                    <a:cubicBezTo>
                      <a:pt x="1" y="332"/>
                      <a:pt x="32" y="662"/>
                      <a:pt x="93" y="985"/>
                    </a:cubicBezTo>
                    <a:lnTo>
                      <a:pt x="425" y="921"/>
                    </a:lnTo>
                    <a:cubicBezTo>
                      <a:pt x="365" y="619"/>
                      <a:pt x="336" y="311"/>
                      <a:pt x="3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8"/>
              <p:cNvSpPr/>
              <p:nvPr/>
            </p:nvSpPr>
            <p:spPr>
              <a:xfrm>
                <a:off x="4225706" y="2378899"/>
                <a:ext cx="42868" cy="29181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53" extrusionOk="0">
                    <a:moveTo>
                      <a:pt x="1202" y="1"/>
                    </a:moveTo>
                    <a:cubicBezTo>
                      <a:pt x="834" y="267"/>
                      <a:pt x="428" y="481"/>
                      <a:pt x="1" y="635"/>
                    </a:cubicBezTo>
                    <a:lnTo>
                      <a:pt x="113" y="952"/>
                    </a:lnTo>
                    <a:cubicBezTo>
                      <a:pt x="571" y="789"/>
                      <a:pt x="1004" y="559"/>
                      <a:pt x="1399" y="274"/>
                    </a:cubicBezTo>
                    <a:lnTo>
                      <a:pt x="12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8"/>
              <p:cNvSpPr/>
              <p:nvPr/>
            </p:nvSpPr>
            <p:spPr>
              <a:xfrm>
                <a:off x="4320902" y="2261229"/>
                <a:ext cx="13014" cy="28324"/>
              </a:xfrm>
              <a:custGeom>
                <a:avLst/>
                <a:gdLst/>
                <a:ahLst/>
                <a:cxnLst/>
                <a:rect l="l" t="t" r="r" b="b"/>
                <a:pathLst>
                  <a:path w="425" h="925" extrusionOk="0">
                    <a:moveTo>
                      <a:pt x="86" y="1"/>
                    </a:moveTo>
                    <a:cubicBezTo>
                      <a:pt x="84" y="291"/>
                      <a:pt x="55" y="580"/>
                      <a:pt x="1" y="861"/>
                    </a:cubicBezTo>
                    <a:lnTo>
                      <a:pt x="331" y="925"/>
                    </a:lnTo>
                    <a:cubicBezTo>
                      <a:pt x="390" y="622"/>
                      <a:pt x="421" y="312"/>
                      <a:pt x="425" y="4"/>
                    </a:cubicBez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8"/>
              <p:cNvSpPr/>
              <p:nvPr/>
            </p:nvSpPr>
            <p:spPr>
              <a:xfrm>
                <a:off x="4320350" y="2226048"/>
                <a:ext cx="11972" cy="11972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91" extrusionOk="0">
                    <a:moveTo>
                      <a:pt x="329" y="1"/>
                    </a:moveTo>
                    <a:lnTo>
                      <a:pt x="1" y="72"/>
                    </a:lnTo>
                    <a:cubicBezTo>
                      <a:pt x="23" y="177"/>
                      <a:pt x="44" y="284"/>
                      <a:pt x="57" y="390"/>
                    </a:cubicBezTo>
                    <a:lnTo>
                      <a:pt x="390" y="343"/>
                    </a:lnTo>
                    <a:cubicBezTo>
                      <a:pt x="374" y="227"/>
                      <a:pt x="352" y="111"/>
                      <a:pt x="3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8"/>
              <p:cNvSpPr/>
              <p:nvPr/>
            </p:nvSpPr>
            <p:spPr>
              <a:xfrm>
                <a:off x="4322861" y="2243654"/>
                <a:ext cx="10962" cy="1102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60" extrusionOk="0">
                    <a:moveTo>
                      <a:pt x="336" y="0"/>
                    </a:moveTo>
                    <a:lnTo>
                      <a:pt x="0" y="35"/>
                    </a:lnTo>
                    <a:cubicBezTo>
                      <a:pt x="11" y="140"/>
                      <a:pt x="18" y="250"/>
                      <a:pt x="20" y="359"/>
                    </a:cubicBezTo>
                    <a:lnTo>
                      <a:pt x="357" y="348"/>
                    </a:lnTo>
                    <a:cubicBezTo>
                      <a:pt x="354" y="232"/>
                      <a:pt x="346" y="114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8"/>
              <p:cNvSpPr/>
              <p:nvPr/>
            </p:nvSpPr>
            <p:spPr>
              <a:xfrm>
                <a:off x="4102434" y="2109939"/>
                <a:ext cx="26670" cy="1916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26" extrusionOk="0">
                    <a:moveTo>
                      <a:pt x="761" y="0"/>
                    </a:moveTo>
                    <a:cubicBezTo>
                      <a:pt x="502" y="89"/>
                      <a:pt x="245" y="198"/>
                      <a:pt x="0" y="327"/>
                    </a:cubicBezTo>
                    <a:lnTo>
                      <a:pt x="160" y="626"/>
                    </a:lnTo>
                    <a:cubicBezTo>
                      <a:pt x="388" y="506"/>
                      <a:pt x="629" y="403"/>
                      <a:pt x="870" y="321"/>
                    </a:cubicBezTo>
                    <a:lnTo>
                      <a:pt x="7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8"/>
              <p:cNvSpPr/>
              <p:nvPr/>
            </p:nvSpPr>
            <p:spPr>
              <a:xfrm>
                <a:off x="4087338" y="2123473"/>
                <a:ext cx="14238" cy="14238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294" y="1"/>
                    </a:moveTo>
                    <a:cubicBezTo>
                      <a:pt x="194" y="60"/>
                      <a:pt x="95" y="124"/>
                      <a:pt x="1" y="187"/>
                    </a:cubicBezTo>
                    <a:lnTo>
                      <a:pt x="191" y="464"/>
                    </a:lnTo>
                    <a:cubicBezTo>
                      <a:pt x="280" y="405"/>
                      <a:pt x="372" y="345"/>
                      <a:pt x="464" y="291"/>
                    </a:cubicBezTo>
                    <a:lnTo>
                      <a:pt x="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8"/>
              <p:cNvSpPr/>
              <p:nvPr/>
            </p:nvSpPr>
            <p:spPr>
              <a:xfrm>
                <a:off x="4073253" y="2133363"/>
                <a:ext cx="14514" cy="14544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75" extrusionOk="0">
                    <a:moveTo>
                      <a:pt x="272" y="0"/>
                    </a:moveTo>
                    <a:cubicBezTo>
                      <a:pt x="180" y="69"/>
                      <a:pt x="89" y="141"/>
                      <a:pt x="0" y="219"/>
                    </a:cubicBezTo>
                    <a:lnTo>
                      <a:pt x="220" y="475"/>
                    </a:lnTo>
                    <a:cubicBezTo>
                      <a:pt x="301" y="404"/>
                      <a:pt x="388" y="335"/>
                      <a:pt x="473" y="272"/>
                    </a:cubicBezTo>
                    <a:lnTo>
                      <a:pt x="2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8"/>
              <p:cNvSpPr/>
              <p:nvPr/>
            </p:nvSpPr>
            <p:spPr>
              <a:xfrm>
                <a:off x="4230973" y="2220628"/>
                <a:ext cx="19352" cy="23118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55" extrusionOk="0">
                    <a:moveTo>
                      <a:pt x="338" y="0"/>
                    </a:moveTo>
                    <a:lnTo>
                      <a:pt x="1" y="586"/>
                    </a:lnTo>
                    <a:lnTo>
                      <a:pt x="292" y="754"/>
                    </a:lnTo>
                    <a:lnTo>
                      <a:pt x="631" y="169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8"/>
              <p:cNvSpPr/>
              <p:nvPr/>
            </p:nvSpPr>
            <p:spPr>
              <a:xfrm>
                <a:off x="4253325" y="2190836"/>
                <a:ext cx="14146" cy="1411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61" extrusionOk="0">
                    <a:moveTo>
                      <a:pt x="169" y="0"/>
                    </a:moveTo>
                    <a:lnTo>
                      <a:pt x="1" y="292"/>
                    </a:lnTo>
                    <a:lnTo>
                      <a:pt x="293" y="461"/>
                    </a:lnTo>
                    <a:lnTo>
                      <a:pt x="461" y="169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8"/>
              <p:cNvSpPr/>
              <p:nvPr/>
            </p:nvSpPr>
            <p:spPr>
              <a:xfrm>
                <a:off x="4244782" y="2205655"/>
                <a:ext cx="14146" cy="14177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63" extrusionOk="0">
                    <a:moveTo>
                      <a:pt x="169" y="0"/>
                    </a:moveTo>
                    <a:lnTo>
                      <a:pt x="1" y="294"/>
                    </a:lnTo>
                    <a:lnTo>
                      <a:pt x="293" y="462"/>
                    </a:lnTo>
                    <a:lnTo>
                      <a:pt x="461" y="170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8"/>
              <p:cNvSpPr/>
              <p:nvPr/>
            </p:nvSpPr>
            <p:spPr>
              <a:xfrm>
                <a:off x="4159293" y="2150265"/>
                <a:ext cx="303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338" extrusionOk="0">
                    <a:moveTo>
                      <a:pt x="1" y="1"/>
                    </a:moveTo>
                    <a:lnTo>
                      <a:pt x="1" y="338"/>
                    </a:lnTo>
                    <a:lnTo>
                      <a:pt x="992" y="338"/>
                    </a:lnTo>
                    <a:lnTo>
                      <a:pt x="9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8"/>
              <p:cNvSpPr/>
              <p:nvPr/>
            </p:nvSpPr>
            <p:spPr>
              <a:xfrm>
                <a:off x="4071263" y="2297452"/>
                <a:ext cx="26088" cy="3481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137" extrusionOk="0">
                    <a:moveTo>
                      <a:pt x="294" y="1"/>
                    </a:moveTo>
                    <a:lnTo>
                      <a:pt x="0" y="169"/>
                    </a:lnTo>
                    <a:lnTo>
                      <a:pt x="560" y="1137"/>
                    </a:lnTo>
                    <a:lnTo>
                      <a:pt x="852" y="968"/>
                    </a:lnTo>
                    <a:lnTo>
                      <a:pt x="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8"/>
              <p:cNvSpPr/>
              <p:nvPr/>
            </p:nvSpPr>
            <p:spPr>
              <a:xfrm>
                <a:off x="4176654" y="2338696"/>
                <a:ext cx="3160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38" extrusionOk="0">
                    <a:moveTo>
                      <a:pt x="1" y="0"/>
                    </a:moveTo>
                    <a:lnTo>
                      <a:pt x="1" y="337"/>
                    </a:lnTo>
                    <a:lnTo>
                      <a:pt x="1032" y="337"/>
                    </a:lnTo>
                    <a:lnTo>
                      <a:pt x="10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8"/>
              <p:cNvSpPr/>
              <p:nvPr/>
            </p:nvSpPr>
            <p:spPr>
              <a:xfrm>
                <a:off x="4159477" y="2338696"/>
                <a:ext cx="103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0" y="0"/>
                    </a:moveTo>
                    <a:lnTo>
                      <a:pt x="0" y="337"/>
                    </a:lnTo>
                    <a:lnTo>
                      <a:pt x="337" y="337"/>
                    </a:lnTo>
                    <a:lnTo>
                      <a:pt x="3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8"/>
              <p:cNvSpPr/>
              <p:nvPr/>
            </p:nvSpPr>
            <p:spPr>
              <a:xfrm>
                <a:off x="4142208" y="2338696"/>
                <a:ext cx="103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1" y="0"/>
                    </a:moveTo>
                    <a:lnTo>
                      <a:pt x="1" y="337"/>
                    </a:lnTo>
                    <a:lnTo>
                      <a:pt x="338" y="337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9" name="Google Shape;549;p28"/>
            <p:cNvSpPr txBox="1"/>
            <p:nvPr/>
          </p:nvSpPr>
          <p:spPr>
            <a:xfrm>
              <a:off x="3527895" y="3736325"/>
              <a:ext cx="2084700" cy="57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dirty="0">
                <a:solidFill>
                  <a:schemeClr val="lt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550" name="Google Shape;550;p28"/>
          <p:cNvGrpSpPr/>
          <p:nvPr/>
        </p:nvGrpSpPr>
        <p:grpSpPr>
          <a:xfrm>
            <a:off x="6204698" y="1003104"/>
            <a:ext cx="2520671" cy="1910892"/>
            <a:chOff x="6080761" y="1718584"/>
            <a:chExt cx="2192468" cy="1910892"/>
          </a:xfrm>
        </p:grpSpPr>
        <p:sp>
          <p:nvSpPr>
            <p:cNvPr id="551" name="Google Shape;551;p28"/>
            <p:cNvSpPr/>
            <p:nvPr/>
          </p:nvSpPr>
          <p:spPr>
            <a:xfrm>
              <a:off x="6080761" y="2757976"/>
              <a:ext cx="2191421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Cap 0 the cyborg, Black Crawlers,Void Crawlers.</a:t>
              </a:r>
              <a:endParaRPr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2" name="Google Shape;552;p28"/>
            <p:cNvSpPr txBox="1"/>
            <p:nvPr/>
          </p:nvSpPr>
          <p:spPr>
            <a:xfrm>
              <a:off x="6188529" y="2315727"/>
              <a:ext cx="2084700" cy="57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Characters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grpSp>
          <p:nvGrpSpPr>
            <p:cNvPr id="555" name="Google Shape;555;p28"/>
            <p:cNvGrpSpPr/>
            <p:nvPr/>
          </p:nvGrpSpPr>
          <p:grpSpPr>
            <a:xfrm>
              <a:off x="7053281" y="1718584"/>
              <a:ext cx="355192" cy="238985"/>
              <a:chOff x="4790263" y="2139946"/>
              <a:chExt cx="355192" cy="238985"/>
            </a:xfrm>
          </p:grpSpPr>
          <p:sp>
            <p:nvSpPr>
              <p:cNvPr id="556" name="Google Shape;556;p28"/>
              <p:cNvSpPr/>
              <p:nvPr/>
            </p:nvSpPr>
            <p:spPr>
              <a:xfrm>
                <a:off x="4999821" y="2290961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8"/>
              <p:cNvSpPr/>
              <p:nvPr/>
            </p:nvSpPr>
            <p:spPr>
              <a:xfrm>
                <a:off x="4982521" y="2290961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39" y="340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8"/>
              <p:cNvSpPr/>
              <p:nvPr/>
            </p:nvSpPr>
            <p:spPr>
              <a:xfrm>
                <a:off x="4965160" y="2290961"/>
                <a:ext cx="1044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8"/>
              <p:cNvSpPr/>
              <p:nvPr/>
            </p:nvSpPr>
            <p:spPr>
              <a:xfrm>
                <a:off x="5041984" y="2341238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8"/>
              <p:cNvSpPr/>
              <p:nvPr/>
            </p:nvSpPr>
            <p:spPr>
              <a:xfrm>
                <a:off x="5041984" y="2323877"/>
                <a:ext cx="10472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8"/>
              <p:cNvSpPr/>
              <p:nvPr/>
            </p:nvSpPr>
            <p:spPr>
              <a:xfrm>
                <a:off x="5074103" y="2294084"/>
                <a:ext cx="21067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687" y="339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8"/>
              <p:cNvSpPr/>
              <p:nvPr/>
            </p:nvSpPr>
            <p:spPr>
              <a:xfrm>
                <a:off x="5039442" y="2294084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39" y="33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8"/>
              <p:cNvSpPr/>
              <p:nvPr/>
            </p:nvSpPr>
            <p:spPr>
              <a:xfrm>
                <a:off x="5056742" y="2294084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8"/>
              <p:cNvSpPr/>
              <p:nvPr/>
            </p:nvSpPr>
            <p:spPr>
              <a:xfrm>
                <a:off x="5022693" y="2368489"/>
                <a:ext cx="10380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8"/>
              <p:cNvSpPr/>
              <p:nvPr/>
            </p:nvSpPr>
            <p:spPr>
              <a:xfrm>
                <a:off x="5022693" y="2323877"/>
                <a:ext cx="10380" cy="2039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666" extrusionOk="0">
                    <a:moveTo>
                      <a:pt x="0" y="0"/>
                    </a:moveTo>
                    <a:lnTo>
                      <a:pt x="0" y="665"/>
                    </a:lnTo>
                    <a:lnTo>
                      <a:pt x="339" y="665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8"/>
              <p:cNvSpPr/>
              <p:nvPr/>
            </p:nvSpPr>
            <p:spPr>
              <a:xfrm>
                <a:off x="5022693" y="2351158"/>
                <a:ext cx="10380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39" y="340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8"/>
              <p:cNvSpPr/>
              <p:nvPr/>
            </p:nvSpPr>
            <p:spPr>
              <a:xfrm>
                <a:off x="5061366" y="2323877"/>
                <a:ext cx="10380" cy="5505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798" extrusionOk="0">
                    <a:moveTo>
                      <a:pt x="0" y="0"/>
                    </a:moveTo>
                    <a:lnTo>
                      <a:pt x="0" y="1798"/>
                    </a:lnTo>
                    <a:lnTo>
                      <a:pt x="339" y="1798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8"/>
              <p:cNvSpPr/>
              <p:nvPr/>
            </p:nvSpPr>
            <p:spPr>
              <a:xfrm>
                <a:off x="5100129" y="2358538"/>
                <a:ext cx="10411" cy="1656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541" extrusionOk="0">
                    <a:moveTo>
                      <a:pt x="1" y="1"/>
                    </a:moveTo>
                    <a:lnTo>
                      <a:pt x="1" y="541"/>
                    </a:lnTo>
                    <a:lnTo>
                      <a:pt x="339" y="541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8"/>
              <p:cNvSpPr/>
              <p:nvPr/>
            </p:nvSpPr>
            <p:spPr>
              <a:xfrm>
                <a:off x="5100129" y="2341238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39" y="33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8"/>
              <p:cNvSpPr/>
              <p:nvPr/>
            </p:nvSpPr>
            <p:spPr>
              <a:xfrm>
                <a:off x="5100129" y="2323877"/>
                <a:ext cx="1041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39" y="34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8"/>
              <p:cNvSpPr/>
              <p:nvPr/>
            </p:nvSpPr>
            <p:spPr>
              <a:xfrm>
                <a:off x="5080717" y="2323877"/>
                <a:ext cx="10411" cy="3702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209" extrusionOk="0">
                    <a:moveTo>
                      <a:pt x="0" y="0"/>
                    </a:moveTo>
                    <a:lnTo>
                      <a:pt x="0" y="1209"/>
                    </a:lnTo>
                    <a:lnTo>
                      <a:pt x="339" y="120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8"/>
              <p:cNvSpPr/>
              <p:nvPr/>
            </p:nvSpPr>
            <p:spPr>
              <a:xfrm>
                <a:off x="4880590" y="2323540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8"/>
              <p:cNvSpPr/>
              <p:nvPr/>
            </p:nvSpPr>
            <p:spPr>
              <a:xfrm>
                <a:off x="4880590" y="2358201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1"/>
                    </a:moveTo>
                    <a:lnTo>
                      <a:pt x="1" y="342"/>
                    </a:lnTo>
                    <a:lnTo>
                      <a:pt x="341" y="34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8"/>
              <p:cNvSpPr/>
              <p:nvPr/>
            </p:nvSpPr>
            <p:spPr>
              <a:xfrm>
                <a:off x="4880590" y="2340901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1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4838611" y="2294145"/>
                <a:ext cx="1044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8"/>
              <p:cNvSpPr/>
              <p:nvPr/>
            </p:nvSpPr>
            <p:spPr>
              <a:xfrm>
                <a:off x="4855972" y="2294145"/>
                <a:ext cx="1041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8"/>
              <p:cNvSpPr/>
              <p:nvPr/>
            </p:nvSpPr>
            <p:spPr>
              <a:xfrm>
                <a:off x="4873272" y="2294145"/>
                <a:ext cx="21067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687" y="341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8"/>
              <p:cNvSpPr/>
              <p:nvPr/>
            </p:nvSpPr>
            <p:spPr>
              <a:xfrm>
                <a:off x="4822566" y="2323540"/>
                <a:ext cx="10472" cy="49849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628" extrusionOk="0">
                    <a:moveTo>
                      <a:pt x="0" y="0"/>
                    </a:moveTo>
                    <a:lnTo>
                      <a:pt x="0" y="1628"/>
                    </a:lnTo>
                    <a:lnTo>
                      <a:pt x="341" y="1628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8"/>
              <p:cNvSpPr/>
              <p:nvPr/>
            </p:nvSpPr>
            <p:spPr>
              <a:xfrm>
                <a:off x="4899972" y="2350822"/>
                <a:ext cx="1044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8"/>
              <p:cNvSpPr/>
              <p:nvPr/>
            </p:nvSpPr>
            <p:spPr>
              <a:xfrm>
                <a:off x="4899972" y="2368152"/>
                <a:ext cx="1044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8"/>
              <p:cNvSpPr/>
              <p:nvPr/>
            </p:nvSpPr>
            <p:spPr>
              <a:xfrm>
                <a:off x="4899972" y="2323540"/>
                <a:ext cx="10441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41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341" y="664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8"/>
              <p:cNvSpPr/>
              <p:nvPr/>
            </p:nvSpPr>
            <p:spPr>
              <a:xfrm>
                <a:off x="4861300" y="2323540"/>
                <a:ext cx="10380" cy="27497"/>
              </a:xfrm>
              <a:custGeom>
                <a:avLst/>
                <a:gdLst/>
                <a:ahLst/>
                <a:cxnLst/>
                <a:rect l="l" t="t" r="r" b="b"/>
                <a:pathLst>
                  <a:path w="339" h="898" extrusionOk="0">
                    <a:moveTo>
                      <a:pt x="0" y="0"/>
                    </a:moveTo>
                    <a:lnTo>
                      <a:pt x="0" y="897"/>
                    </a:lnTo>
                    <a:lnTo>
                      <a:pt x="339" y="897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8"/>
              <p:cNvSpPr/>
              <p:nvPr/>
            </p:nvSpPr>
            <p:spPr>
              <a:xfrm>
                <a:off x="4841918" y="2340901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1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8"/>
              <p:cNvSpPr/>
              <p:nvPr/>
            </p:nvSpPr>
            <p:spPr>
              <a:xfrm>
                <a:off x="4841918" y="2358201"/>
                <a:ext cx="10472" cy="1656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541" extrusionOk="0">
                    <a:moveTo>
                      <a:pt x="1" y="1"/>
                    </a:moveTo>
                    <a:lnTo>
                      <a:pt x="1" y="541"/>
                    </a:lnTo>
                    <a:lnTo>
                      <a:pt x="341" y="541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8"/>
              <p:cNvSpPr/>
              <p:nvPr/>
            </p:nvSpPr>
            <p:spPr>
              <a:xfrm>
                <a:off x="4841918" y="2323540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8"/>
              <p:cNvSpPr/>
              <p:nvPr/>
            </p:nvSpPr>
            <p:spPr>
              <a:xfrm>
                <a:off x="4790263" y="2139946"/>
                <a:ext cx="355192" cy="177474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5796" extrusionOk="0">
                    <a:moveTo>
                      <a:pt x="1336" y="1309"/>
                    </a:moveTo>
                    <a:lnTo>
                      <a:pt x="2784" y="2757"/>
                    </a:lnTo>
                    <a:lnTo>
                      <a:pt x="829" y="2757"/>
                    </a:lnTo>
                    <a:lnTo>
                      <a:pt x="829" y="2498"/>
                    </a:lnTo>
                    <a:lnTo>
                      <a:pt x="1150" y="2498"/>
                    </a:lnTo>
                    <a:lnTo>
                      <a:pt x="1150" y="2157"/>
                    </a:lnTo>
                    <a:lnTo>
                      <a:pt x="829" y="2157"/>
                    </a:lnTo>
                    <a:lnTo>
                      <a:pt x="829" y="1916"/>
                    </a:lnTo>
                    <a:lnTo>
                      <a:pt x="1150" y="1916"/>
                    </a:lnTo>
                    <a:lnTo>
                      <a:pt x="1150" y="1575"/>
                    </a:lnTo>
                    <a:lnTo>
                      <a:pt x="829" y="1575"/>
                    </a:lnTo>
                    <a:lnTo>
                      <a:pt x="829" y="1309"/>
                    </a:lnTo>
                    <a:close/>
                    <a:moveTo>
                      <a:pt x="1110" y="4029"/>
                    </a:moveTo>
                    <a:lnTo>
                      <a:pt x="1110" y="4310"/>
                    </a:lnTo>
                    <a:lnTo>
                      <a:pt x="829" y="4310"/>
                    </a:lnTo>
                    <a:lnTo>
                      <a:pt x="829" y="4029"/>
                    </a:lnTo>
                    <a:close/>
                    <a:moveTo>
                      <a:pt x="3016" y="4509"/>
                    </a:moveTo>
                    <a:lnTo>
                      <a:pt x="3583" y="5078"/>
                    </a:lnTo>
                    <a:lnTo>
                      <a:pt x="3583" y="5456"/>
                    </a:lnTo>
                    <a:lnTo>
                      <a:pt x="1396" y="5456"/>
                    </a:lnTo>
                    <a:lnTo>
                      <a:pt x="1396" y="5078"/>
                    </a:lnTo>
                    <a:lnTo>
                      <a:pt x="1965" y="4509"/>
                    </a:lnTo>
                    <a:close/>
                    <a:moveTo>
                      <a:pt x="9552" y="4509"/>
                    </a:moveTo>
                    <a:lnTo>
                      <a:pt x="10121" y="5078"/>
                    </a:lnTo>
                    <a:lnTo>
                      <a:pt x="10121" y="5456"/>
                    </a:lnTo>
                    <a:lnTo>
                      <a:pt x="7932" y="5456"/>
                    </a:lnTo>
                    <a:lnTo>
                      <a:pt x="7932" y="5078"/>
                    </a:lnTo>
                    <a:lnTo>
                      <a:pt x="8501" y="4509"/>
                    </a:lnTo>
                    <a:close/>
                    <a:moveTo>
                      <a:pt x="5495" y="1"/>
                    </a:moveTo>
                    <a:cubicBezTo>
                      <a:pt x="4225" y="1"/>
                      <a:pt x="3192" y="1034"/>
                      <a:pt x="3192" y="2306"/>
                    </a:cubicBezTo>
                    <a:lnTo>
                      <a:pt x="3192" y="2681"/>
                    </a:lnTo>
                    <a:lnTo>
                      <a:pt x="1478" y="967"/>
                    </a:lnTo>
                    <a:lnTo>
                      <a:pt x="488" y="967"/>
                    </a:lnTo>
                    <a:lnTo>
                      <a:pt x="488" y="2853"/>
                    </a:lnTo>
                    <a:lnTo>
                      <a:pt x="1" y="3340"/>
                    </a:lnTo>
                    <a:lnTo>
                      <a:pt x="1" y="5794"/>
                    </a:lnTo>
                    <a:lnTo>
                      <a:pt x="896" y="5794"/>
                    </a:lnTo>
                    <a:lnTo>
                      <a:pt x="896" y="5453"/>
                    </a:lnTo>
                    <a:lnTo>
                      <a:pt x="340" y="5453"/>
                    </a:lnTo>
                    <a:lnTo>
                      <a:pt x="340" y="3579"/>
                    </a:lnTo>
                    <a:lnTo>
                      <a:pt x="1684" y="3579"/>
                    </a:lnTo>
                    <a:lnTo>
                      <a:pt x="1684" y="3240"/>
                    </a:lnTo>
                    <a:lnTo>
                      <a:pt x="581" y="3240"/>
                    </a:lnTo>
                    <a:lnTo>
                      <a:pt x="727" y="3094"/>
                    </a:lnTo>
                    <a:lnTo>
                      <a:pt x="9856" y="3094"/>
                    </a:lnTo>
                    <a:cubicBezTo>
                      <a:pt x="10628" y="3094"/>
                      <a:pt x="11257" y="3722"/>
                      <a:pt x="11257" y="4496"/>
                    </a:cubicBezTo>
                    <a:lnTo>
                      <a:pt x="11257" y="5453"/>
                    </a:lnTo>
                    <a:lnTo>
                      <a:pt x="10456" y="5453"/>
                    </a:lnTo>
                    <a:lnTo>
                      <a:pt x="10456" y="4935"/>
                    </a:lnTo>
                    <a:lnTo>
                      <a:pt x="9688" y="4166"/>
                    </a:lnTo>
                    <a:lnTo>
                      <a:pt x="8356" y="4166"/>
                    </a:lnTo>
                    <a:lnTo>
                      <a:pt x="7587" y="4935"/>
                    </a:lnTo>
                    <a:lnTo>
                      <a:pt x="7587" y="5453"/>
                    </a:lnTo>
                    <a:lnTo>
                      <a:pt x="3922" y="5453"/>
                    </a:lnTo>
                    <a:lnTo>
                      <a:pt x="3922" y="4935"/>
                    </a:lnTo>
                    <a:lnTo>
                      <a:pt x="3154" y="4166"/>
                    </a:lnTo>
                    <a:lnTo>
                      <a:pt x="1824" y="4166"/>
                    </a:lnTo>
                    <a:lnTo>
                      <a:pt x="1450" y="4540"/>
                    </a:lnTo>
                    <a:lnTo>
                      <a:pt x="1450" y="3688"/>
                    </a:lnTo>
                    <a:lnTo>
                      <a:pt x="490" y="3688"/>
                    </a:lnTo>
                    <a:lnTo>
                      <a:pt x="490" y="4648"/>
                    </a:lnTo>
                    <a:lnTo>
                      <a:pt x="1342" y="4648"/>
                    </a:lnTo>
                    <a:lnTo>
                      <a:pt x="1054" y="4936"/>
                    </a:lnTo>
                    <a:lnTo>
                      <a:pt x="1054" y="5795"/>
                    </a:lnTo>
                    <a:lnTo>
                      <a:pt x="11597" y="5795"/>
                    </a:lnTo>
                    <a:lnTo>
                      <a:pt x="11597" y="4498"/>
                    </a:lnTo>
                    <a:cubicBezTo>
                      <a:pt x="11599" y="3538"/>
                      <a:pt x="10818" y="2757"/>
                      <a:pt x="9858" y="2757"/>
                    </a:cubicBezTo>
                    <a:lnTo>
                      <a:pt x="7801" y="2757"/>
                    </a:lnTo>
                    <a:lnTo>
                      <a:pt x="7801" y="2306"/>
                    </a:lnTo>
                    <a:cubicBezTo>
                      <a:pt x="7801" y="1818"/>
                      <a:pt x="7651" y="1354"/>
                      <a:pt x="7368" y="963"/>
                    </a:cubicBezTo>
                    <a:lnTo>
                      <a:pt x="7093" y="1160"/>
                    </a:lnTo>
                    <a:cubicBezTo>
                      <a:pt x="7332" y="1496"/>
                      <a:pt x="7461" y="1892"/>
                      <a:pt x="7461" y="2307"/>
                    </a:cubicBezTo>
                    <a:lnTo>
                      <a:pt x="7461" y="2759"/>
                    </a:lnTo>
                    <a:lnTo>
                      <a:pt x="3532" y="2759"/>
                    </a:lnTo>
                    <a:lnTo>
                      <a:pt x="3532" y="2307"/>
                    </a:lnTo>
                    <a:cubicBezTo>
                      <a:pt x="3532" y="1224"/>
                      <a:pt x="4413" y="343"/>
                      <a:pt x="5495" y="343"/>
                    </a:cubicBezTo>
                    <a:cubicBezTo>
                      <a:pt x="6024" y="343"/>
                      <a:pt x="6518" y="550"/>
                      <a:pt x="6890" y="923"/>
                    </a:cubicBezTo>
                    <a:lnTo>
                      <a:pt x="7131" y="684"/>
                    </a:lnTo>
                    <a:cubicBezTo>
                      <a:pt x="6696" y="244"/>
                      <a:pt x="6114" y="1"/>
                      <a:pt x="54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8"/>
              <p:cNvSpPr/>
              <p:nvPr/>
            </p:nvSpPr>
            <p:spPr>
              <a:xfrm>
                <a:off x="4923273" y="2168361"/>
                <a:ext cx="14606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76" extrusionOk="0">
                    <a:moveTo>
                      <a:pt x="295" y="0"/>
                    </a:moveTo>
                    <a:cubicBezTo>
                      <a:pt x="189" y="68"/>
                      <a:pt x="89" y="147"/>
                      <a:pt x="0" y="236"/>
                    </a:cubicBezTo>
                    <a:lnTo>
                      <a:pt x="243" y="475"/>
                    </a:lnTo>
                    <a:cubicBezTo>
                      <a:pt x="314" y="406"/>
                      <a:pt x="393" y="343"/>
                      <a:pt x="477" y="289"/>
                    </a:cubicBezTo>
                    <a:lnTo>
                      <a:pt x="2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8"/>
              <p:cNvSpPr/>
              <p:nvPr/>
            </p:nvSpPr>
            <p:spPr>
              <a:xfrm>
                <a:off x="4939195" y="2161472"/>
                <a:ext cx="12891" cy="1286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20" extrusionOk="0">
                    <a:moveTo>
                      <a:pt x="363" y="1"/>
                    </a:moveTo>
                    <a:cubicBezTo>
                      <a:pt x="237" y="21"/>
                      <a:pt x="114" y="57"/>
                      <a:pt x="0" y="108"/>
                    </a:cubicBezTo>
                    <a:lnTo>
                      <a:pt x="132" y="419"/>
                    </a:lnTo>
                    <a:cubicBezTo>
                      <a:pt x="227" y="381"/>
                      <a:pt x="321" y="352"/>
                      <a:pt x="420" y="336"/>
                    </a:cubicBezTo>
                    <a:lnTo>
                      <a:pt x="3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8"/>
              <p:cNvSpPr/>
              <p:nvPr/>
            </p:nvSpPr>
            <p:spPr>
              <a:xfrm>
                <a:off x="4957934" y="2160829"/>
                <a:ext cx="50401" cy="48104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571" extrusionOk="0">
                    <a:moveTo>
                      <a:pt x="1" y="0"/>
                    </a:moveTo>
                    <a:lnTo>
                      <a:pt x="6" y="339"/>
                    </a:lnTo>
                    <a:lnTo>
                      <a:pt x="22" y="339"/>
                    </a:lnTo>
                    <a:cubicBezTo>
                      <a:pt x="714" y="339"/>
                      <a:pt x="1278" y="881"/>
                      <a:pt x="1305" y="1571"/>
                    </a:cubicBezTo>
                    <a:lnTo>
                      <a:pt x="1646" y="1558"/>
                    </a:lnTo>
                    <a:cubicBezTo>
                      <a:pt x="1629" y="1138"/>
                      <a:pt x="1454" y="747"/>
                      <a:pt x="1148" y="455"/>
                    </a:cubicBezTo>
                    <a:cubicBezTo>
                      <a:pt x="843" y="163"/>
                      <a:pt x="443" y="0"/>
                      <a:pt x="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8"/>
              <p:cNvSpPr/>
              <p:nvPr/>
            </p:nvSpPr>
            <p:spPr>
              <a:xfrm>
                <a:off x="4930377" y="2244205"/>
                <a:ext cx="10380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2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8"/>
              <p:cNvSpPr/>
              <p:nvPr/>
            </p:nvSpPr>
            <p:spPr>
              <a:xfrm>
                <a:off x="4912985" y="2244205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2" y="341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8"/>
              <p:cNvSpPr/>
              <p:nvPr/>
            </p:nvSpPr>
            <p:spPr>
              <a:xfrm>
                <a:off x="4947676" y="2244205"/>
                <a:ext cx="99607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342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253" y="341"/>
                    </a:lnTo>
                    <a:lnTo>
                      <a:pt x="32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8"/>
              <p:cNvSpPr/>
              <p:nvPr/>
            </p:nvSpPr>
            <p:spPr>
              <a:xfrm>
                <a:off x="5092046" y="2245154"/>
                <a:ext cx="36468" cy="36468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191" extrusionOk="0">
                    <a:moveTo>
                      <a:pt x="593" y="339"/>
                    </a:moveTo>
                    <a:cubicBezTo>
                      <a:pt x="734" y="339"/>
                      <a:pt x="848" y="455"/>
                      <a:pt x="848" y="594"/>
                    </a:cubicBezTo>
                    <a:cubicBezTo>
                      <a:pt x="848" y="736"/>
                      <a:pt x="734" y="852"/>
                      <a:pt x="593" y="852"/>
                    </a:cubicBezTo>
                    <a:cubicBezTo>
                      <a:pt x="453" y="852"/>
                      <a:pt x="337" y="736"/>
                      <a:pt x="337" y="594"/>
                    </a:cubicBezTo>
                    <a:cubicBezTo>
                      <a:pt x="337" y="455"/>
                      <a:pt x="453" y="339"/>
                      <a:pt x="593" y="339"/>
                    </a:cubicBezTo>
                    <a:close/>
                    <a:moveTo>
                      <a:pt x="594" y="0"/>
                    </a:moveTo>
                    <a:cubicBezTo>
                      <a:pt x="266" y="0"/>
                      <a:pt x="0" y="267"/>
                      <a:pt x="0" y="594"/>
                    </a:cubicBezTo>
                    <a:cubicBezTo>
                      <a:pt x="0" y="924"/>
                      <a:pt x="266" y="1191"/>
                      <a:pt x="594" y="1191"/>
                    </a:cubicBezTo>
                    <a:cubicBezTo>
                      <a:pt x="924" y="1191"/>
                      <a:pt x="1190" y="924"/>
                      <a:pt x="1190" y="594"/>
                    </a:cubicBezTo>
                    <a:cubicBezTo>
                      <a:pt x="1190" y="267"/>
                      <a:pt x="924" y="0"/>
                      <a:pt x="5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8"/>
              <p:cNvSpPr/>
              <p:nvPr/>
            </p:nvSpPr>
            <p:spPr>
              <a:xfrm>
                <a:off x="4912985" y="2267629"/>
                <a:ext cx="63781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2083" y="339"/>
                    </a:lnTo>
                    <a:lnTo>
                      <a:pt x="2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8"/>
              <p:cNvSpPr/>
              <p:nvPr/>
            </p:nvSpPr>
            <p:spPr>
              <a:xfrm>
                <a:off x="4912985" y="2205962"/>
                <a:ext cx="34386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342" extrusionOk="0">
                    <a:moveTo>
                      <a:pt x="1" y="1"/>
                    </a:moveTo>
                    <a:lnTo>
                      <a:pt x="1" y="342"/>
                    </a:lnTo>
                    <a:lnTo>
                      <a:pt x="1122" y="342"/>
                    </a:lnTo>
                    <a:lnTo>
                      <a:pt x="11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3E3233D-9B83-0348-0676-DF04DB71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886" y="2724198"/>
            <a:ext cx="3015812" cy="2413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FF0A8E-887D-8C75-A1F4-2B16E63CC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437"/>
          <a:stretch/>
        </p:blipFill>
        <p:spPr>
          <a:xfrm>
            <a:off x="647928" y="2724198"/>
            <a:ext cx="2239586" cy="2413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BFFE6F-6A79-42E2-0E87-626841963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268" y="2702202"/>
            <a:ext cx="2063803" cy="241930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short film pitch deck</a:t>
            </a:r>
            <a:endParaRPr/>
          </a:p>
        </p:txBody>
      </p:sp>
      <p:grpSp>
        <p:nvGrpSpPr>
          <p:cNvPr id="647" name="Google Shape;647;p32"/>
          <p:cNvGrpSpPr/>
          <p:nvPr/>
        </p:nvGrpSpPr>
        <p:grpSpPr>
          <a:xfrm>
            <a:off x="4529250" y="2183900"/>
            <a:ext cx="3894750" cy="630900"/>
            <a:chOff x="4529250" y="2183900"/>
            <a:chExt cx="3894750" cy="630900"/>
          </a:xfrm>
        </p:grpSpPr>
        <p:sp>
          <p:nvSpPr>
            <p:cNvPr id="648" name="Google Shape;648;p32"/>
            <p:cNvSpPr/>
            <p:nvPr/>
          </p:nvSpPr>
          <p:spPr>
            <a:xfrm>
              <a:off x="4529250" y="2304950"/>
              <a:ext cx="1606800" cy="3888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4529250" y="2304950"/>
              <a:ext cx="1180800" cy="388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6212700" y="2183900"/>
              <a:ext cx="22113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Saturn is a gas giant and has rings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51" name="Google Shape;651;p32"/>
          <p:cNvGrpSpPr/>
          <p:nvPr/>
        </p:nvGrpSpPr>
        <p:grpSpPr>
          <a:xfrm>
            <a:off x="4529250" y="2992450"/>
            <a:ext cx="3894750" cy="630900"/>
            <a:chOff x="4529250" y="2992450"/>
            <a:chExt cx="3894750" cy="630900"/>
          </a:xfrm>
        </p:grpSpPr>
        <p:sp>
          <p:nvSpPr>
            <p:cNvPr id="652" name="Google Shape;652;p32"/>
            <p:cNvSpPr/>
            <p:nvPr/>
          </p:nvSpPr>
          <p:spPr>
            <a:xfrm>
              <a:off x="6212700" y="2992450"/>
              <a:ext cx="22113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Venus is the second planet from the Sun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4529250" y="3113500"/>
              <a:ext cx="1606800" cy="3888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4529250" y="3113500"/>
              <a:ext cx="886800" cy="388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32"/>
          <p:cNvGrpSpPr/>
          <p:nvPr/>
        </p:nvGrpSpPr>
        <p:grpSpPr>
          <a:xfrm>
            <a:off x="4529250" y="3801000"/>
            <a:ext cx="3893700" cy="634500"/>
            <a:chOff x="4529250" y="3801000"/>
            <a:chExt cx="3893700" cy="634500"/>
          </a:xfrm>
        </p:grpSpPr>
        <p:sp>
          <p:nvSpPr>
            <p:cNvPr id="656" name="Google Shape;656;p32"/>
            <p:cNvSpPr/>
            <p:nvPr/>
          </p:nvSpPr>
          <p:spPr>
            <a:xfrm>
              <a:off x="6213750" y="3801000"/>
              <a:ext cx="2209200" cy="63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Jupiter doesn’t have a solid surface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4529250" y="3923850"/>
              <a:ext cx="1606800" cy="388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4529250" y="3923850"/>
              <a:ext cx="1322700" cy="388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32"/>
          <p:cNvGrpSpPr/>
          <p:nvPr/>
        </p:nvGrpSpPr>
        <p:grpSpPr>
          <a:xfrm>
            <a:off x="719988" y="2183900"/>
            <a:ext cx="3817137" cy="630900"/>
            <a:chOff x="719988" y="2183900"/>
            <a:chExt cx="3817137" cy="630900"/>
          </a:xfrm>
        </p:grpSpPr>
        <p:sp>
          <p:nvSpPr>
            <p:cNvPr id="660" name="Google Shape;660;p32"/>
            <p:cNvSpPr/>
            <p:nvPr/>
          </p:nvSpPr>
          <p:spPr>
            <a:xfrm>
              <a:off x="719988" y="2183900"/>
              <a:ext cx="22113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Jupiter is the biggest planet of them all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2930325" y="2304950"/>
              <a:ext cx="1606800" cy="3888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3733725" y="2304950"/>
              <a:ext cx="803400" cy="388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32"/>
          <p:cNvGrpSpPr/>
          <p:nvPr/>
        </p:nvGrpSpPr>
        <p:grpSpPr>
          <a:xfrm>
            <a:off x="719988" y="2992450"/>
            <a:ext cx="3817138" cy="630900"/>
            <a:chOff x="719988" y="2992450"/>
            <a:chExt cx="3817138" cy="630900"/>
          </a:xfrm>
        </p:grpSpPr>
        <p:sp>
          <p:nvSpPr>
            <p:cNvPr id="664" name="Google Shape;664;p32"/>
            <p:cNvSpPr/>
            <p:nvPr/>
          </p:nvSpPr>
          <p:spPr>
            <a:xfrm>
              <a:off x="719988" y="2992450"/>
              <a:ext cx="22113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Earth is the third planet from the Sun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2930325" y="3113500"/>
              <a:ext cx="1606800" cy="3888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3301725" y="3113500"/>
              <a:ext cx="1235400" cy="388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32"/>
          <p:cNvGrpSpPr/>
          <p:nvPr/>
        </p:nvGrpSpPr>
        <p:grpSpPr>
          <a:xfrm>
            <a:off x="721038" y="3801000"/>
            <a:ext cx="3816088" cy="634500"/>
            <a:chOff x="721038" y="3801000"/>
            <a:chExt cx="3816088" cy="634500"/>
          </a:xfrm>
        </p:grpSpPr>
        <p:sp>
          <p:nvSpPr>
            <p:cNvPr id="668" name="Google Shape;668;p32"/>
            <p:cNvSpPr/>
            <p:nvPr/>
          </p:nvSpPr>
          <p:spPr>
            <a:xfrm>
              <a:off x="721038" y="3801000"/>
              <a:ext cx="2209200" cy="63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Neptune is very far away from the Sun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2930325" y="3923850"/>
              <a:ext cx="1606800" cy="3888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3497925" y="3923850"/>
              <a:ext cx="1039200" cy="388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71" name="Google Shape;671;p32"/>
          <p:cNvCxnSpPr/>
          <p:nvPr/>
        </p:nvCxnSpPr>
        <p:spPr>
          <a:xfrm>
            <a:off x="4533250" y="2168625"/>
            <a:ext cx="0" cy="2288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2" name="Google Shape;672;p32"/>
          <p:cNvGrpSpPr/>
          <p:nvPr/>
        </p:nvGrpSpPr>
        <p:grpSpPr>
          <a:xfrm>
            <a:off x="947838" y="1298137"/>
            <a:ext cx="3163125" cy="754500"/>
            <a:chOff x="947838" y="1298137"/>
            <a:chExt cx="3163125" cy="754500"/>
          </a:xfrm>
        </p:grpSpPr>
        <p:sp>
          <p:nvSpPr>
            <p:cNvPr id="673" name="Google Shape;673;p32"/>
            <p:cNvSpPr txBox="1"/>
            <p:nvPr/>
          </p:nvSpPr>
          <p:spPr>
            <a:xfrm>
              <a:off x="947838" y="1492537"/>
              <a:ext cx="22128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Ceres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grpSp>
          <p:nvGrpSpPr>
            <p:cNvPr id="674" name="Google Shape;674;p32"/>
            <p:cNvGrpSpPr/>
            <p:nvPr/>
          </p:nvGrpSpPr>
          <p:grpSpPr>
            <a:xfrm>
              <a:off x="3356463" y="1298137"/>
              <a:ext cx="754500" cy="754500"/>
              <a:chOff x="1859563" y="2506975"/>
              <a:chExt cx="754500" cy="754500"/>
            </a:xfrm>
          </p:grpSpPr>
          <p:sp>
            <p:nvSpPr>
              <p:cNvPr id="675" name="Google Shape;675;p32"/>
              <p:cNvSpPr/>
              <p:nvPr/>
            </p:nvSpPr>
            <p:spPr>
              <a:xfrm>
                <a:off x="1859563" y="2506975"/>
                <a:ext cx="754500" cy="754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6" name="Google Shape;676;p32"/>
              <p:cNvGrpSpPr/>
              <p:nvPr/>
            </p:nvGrpSpPr>
            <p:grpSpPr>
              <a:xfrm>
                <a:off x="2059410" y="2706613"/>
                <a:ext cx="354824" cy="355220"/>
                <a:chOff x="1623810" y="1425475"/>
                <a:chExt cx="354824" cy="355220"/>
              </a:xfrm>
            </p:grpSpPr>
            <p:sp>
              <p:nvSpPr>
                <p:cNvPr id="677" name="Google Shape;677;p32"/>
                <p:cNvSpPr/>
                <p:nvPr/>
              </p:nvSpPr>
              <p:spPr>
                <a:xfrm>
                  <a:off x="1652531" y="1425475"/>
                  <a:ext cx="326103" cy="172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0" h="5636" extrusionOk="0">
                      <a:moveTo>
                        <a:pt x="7814" y="4605"/>
                      </a:moveTo>
                      <a:cubicBezTo>
                        <a:pt x="8004" y="4605"/>
                        <a:pt x="8160" y="4761"/>
                        <a:pt x="8160" y="4951"/>
                      </a:cubicBezTo>
                      <a:cubicBezTo>
                        <a:pt x="8160" y="5141"/>
                        <a:pt x="8006" y="5297"/>
                        <a:pt x="7814" y="5297"/>
                      </a:cubicBezTo>
                      <a:cubicBezTo>
                        <a:pt x="7624" y="5297"/>
                        <a:pt x="7468" y="5141"/>
                        <a:pt x="7468" y="4951"/>
                      </a:cubicBezTo>
                      <a:cubicBezTo>
                        <a:pt x="7468" y="4761"/>
                        <a:pt x="7624" y="4605"/>
                        <a:pt x="7814" y="4605"/>
                      </a:cubicBezTo>
                      <a:close/>
                      <a:moveTo>
                        <a:pt x="4857" y="1"/>
                      </a:moveTo>
                      <a:cubicBezTo>
                        <a:pt x="2905" y="1"/>
                        <a:pt x="1318" y="1588"/>
                        <a:pt x="1318" y="3538"/>
                      </a:cubicBezTo>
                      <a:lnTo>
                        <a:pt x="1318" y="3853"/>
                      </a:lnTo>
                      <a:lnTo>
                        <a:pt x="186" y="3853"/>
                      </a:lnTo>
                      <a:lnTo>
                        <a:pt x="1" y="4034"/>
                      </a:lnTo>
                      <a:lnTo>
                        <a:pt x="238" y="4277"/>
                      </a:lnTo>
                      <a:lnTo>
                        <a:pt x="327" y="4190"/>
                      </a:lnTo>
                      <a:lnTo>
                        <a:pt x="9389" y="4190"/>
                      </a:lnTo>
                      <a:lnTo>
                        <a:pt x="9990" y="4779"/>
                      </a:lnTo>
                      <a:lnTo>
                        <a:pt x="8483" y="4779"/>
                      </a:lnTo>
                      <a:cubicBezTo>
                        <a:pt x="8408" y="4482"/>
                        <a:pt x="8138" y="4262"/>
                        <a:pt x="7819" y="4262"/>
                      </a:cubicBezTo>
                      <a:cubicBezTo>
                        <a:pt x="7441" y="4262"/>
                        <a:pt x="7133" y="4570"/>
                        <a:pt x="7133" y="4949"/>
                      </a:cubicBezTo>
                      <a:cubicBezTo>
                        <a:pt x="7133" y="5328"/>
                        <a:pt x="7441" y="5636"/>
                        <a:pt x="7819" y="5636"/>
                      </a:cubicBezTo>
                      <a:cubicBezTo>
                        <a:pt x="8138" y="5636"/>
                        <a:pt x="8408" y="5417"/>
                        <a:pt x="8483" y="5119"/>
                      </a:cubicBezTo>
                      <a:lnTo>
                        <a:pt x="9990" y="5119"/>
                      </a:lnTo>
                      <a:lnTo>
                        <a:pt x="9854" y="5250"/>
                      </a:lnTo>
                      <a:lnTo>
                        <a:pt x="10093" y="5493"/>
                      </a:lnTo>
                      <a:lnTo>
                        <a:pt x="10650" y="4949"/>
                      </a:lnTo>
                      <a:lnTo>
                        <a:pt x="9524" y="3853"/>
                      </a:lnTo>
                      <a:lnTo>
                        <a:pt x="8392" y="3853"/>
                      </a:lnTo>
                      <a:lnTo>
                        <a:pt x="8392" y="3538"/>
                      </a:lnTo>
                      <a:cubicBezTo>
                        <a:pt x="8392" y="2952"/>
                        <a:pt x="8245" y="2372"/>
                        <a:pt x="7968" y="1858"/>
                      </a:cubicBezTo>
                      <a:lnTo>
                        <a:pt x="7669" y="2019"/>
                      </a:lnTo>
                      <a:cubicBezTo>
                        <a:pt x="7921" y="2483"/>
                        <a:pt x="8051" y="3007"/>
                        <a:pt x="8051" y="3536"/>
                      </a:cubicBezTo>
                      <a:lnTo>
                        <a:pt x="8051" y="3851"/>
                      </a:lnTo>
                      <a:lnTo>
                        <a:pt x="1659" y="3851"/>
                      </a:lnTo>
                      <a:lnTo>
                        <a:pt x="1659" y="3536"/>
                      </a:lnTo>
                      <a:cubicBezTo>
                        <a:pt x="1659" y="1775"/>
                        <a:pt x="3092" y="338"/>
                        <a:pt x="4857" y="338"/>
                      </a:cubicBezTo>
                      <a:cubicBezTo>
                        <a:pt x="5917" y="338"/>
                        <a:pt x="6906" y="863"/>
                        <a:pt x="7504" y="1742"/>
                      </a:cubicBezTo>
                      <a:lnTo>
                        <a:pt x="7785" y="1552"/>
                      </a:lnTo>
                      <a:cubicBezTo>
                        <a:pt x="7125" y="580"/>
                        <a:pt x="6029" y="1"/>
                        <a:pt x="48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32"/>
                <p:cNvSpPr/>
                <p:nvPr/>
              </p:nvSpPr>
              <p:spPr>
                <a:xfrm>
                  <a:off x="1623810" y="1556311"/>
                  <a:ext cx="330420" cy="224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1" h="7328" extrusionOk="0">
                      <a:moveTo>
                        <a:pt x="9631" y="1774"/>
                      </a:moveTo>
                      <a:lnTo>
                        <a:pt x="9631" y="2261"/>
                      </a:lnTo>
                      <a:lnTo>
                        <a:pt x="9265" y="2629"/>
                      </a:lnTo>
                      <a:lnTo>
                        <a:pt x="2320" y="2629"/>
                      </a:lnTo>
                      <a:lnTo>
                        <a:pt x="1954" y="2261"/>
                      </a:lnTo>
                      <a:lnTo>
                        <a:pt x="1954" y="1774"/>
                      </a:lnTo>
                      <a:close/>
                      <a:moveTo>
                        <a:pt x="3751" y="2968"/>
                      </a:moveTo>
                      <a:lnTo>
                        <a:pt x="3751" y="2975"/>
                      </a:lnTo>
                      <a:cubicBezTo>
                        <a:pt x="3751" y="3167"/>
                        <a:pt x="3592" y="3327"/>
                        <a:pt x="3399" y="3327"/>
                      </a:cubicBezTo>
                      <a:cubicBezTo>
                        <a:pt x="3207" y="3327"/>
                        <a:pt x="3048" y="3167"/>
                        <a:pt x="3048" y="2975"/>
                      </a:cubicBezTo>
                      <a:lnTo>
                        <a:pt x="3048" y="2968"/>
                      </a:lnTo>
                      <a:close/>
                      <a:moveTo>
                        <a:pt x="6143" y="2968"/>
                      </a:moveTo>
                      <a:lnTo>
                        <a:pt x="6143" y="2975"/>
                      </a:lnTo>
                      <a:cubicBezTo>
                        <a:pt x="6143" y="3167"/>
                        <a:pt x="5985" y="3327"/>
                        <a:pt x="5791" y="3327"/>
                      </a:cubicBezTo>
                      <a:cubicBezTo>
                        <a:pt x="5599" y="3327"/>
                        <a:pt x="5442" y="3167"/>
                        <a:pt x="5442" y="2975"/>
                      </a:cubicBezTo>
                      <a:lnTo>
                        <a:pt x="5442" y="2968"/>
                      </a:lnTo>
                      <a:close/>
                      <a:moveTo>
                        <a:pt x="8535" y="2968"/>
                      </a:moveTo>
                      <a:lnTo>
                        <a:pt x="8535" y="2975"/>
                      </a:lnTo>
                      <a:cubicBezTo>
                        <a:pt x="8535" y="3167"/>
                        <a:pt x="8377" y="3327"/>
                        <a:pt x="8183" y="3327"/>
                      </a:cubicBezTo>
                      <a:cubicBezTo>
                        <a:pt x="7991" y="3327"/>
                        <a:pt x="7833" y="3167"/>
                        <a:pt x="7833" y="2975"/>
                      </a:cubicBezTo>
                      <a:lnTo>
                        <a:pt x="7833" y="2968"/>
                      </a:lnTo>
                      <a:close/>
                      <a:moveTo>
                        <a:pt x="694" y="0"/>
                      </a:moveTo>
                      <a:lnTo>
                        <a:pt x="0" y="680"/>
                      </a:lnTo>
                      <a:lnTo>
                        <a:pt x="1124" y="1780"/>
                      </a:lnTo>
                      <a:lnTo>
                        <a:pt x="1615" y="1780"/>
                      </a:lnTo>
                      <a:lnTo>
                        <a:pt x="1615" y="2406"/>
                      </a:lnTo>
                      <a:lnTo>
                        <a:pt x="2182" y="2972"/>
                      </a:lnTo>
                      <a:lnTo>
                        <a:pt x="2711" y="2972"/>
                      </a:lnTo>
                      <a:lnTo>
                        <a:pt x="2711" y="2979"/>
                      </a:lnTo>
                      <a:cubicBezTo>
                        <a:pt x="2711" y="3360"/>
                        <a:pt x="3023" y="3669"/>
                        <a:pt x="3403" y="3669"/>
                      </a:cubicBezTo>
                      <a:cubicBezTo>
                        <a:pt x="3784" y="3669"/>
                        <a:pt x="4093" y="3360"/>
                        <a:pt x="4093" y="2979"/>
                      </a:cubicBezTo>
                      <a:lnTo>
                        <a:pt x="4093" y="2972"/>
                      </a:lnTo>
                      <a:lnTo>
                        <a:pt x="4907" y="2972"/>
                      </a:lnTo>
                      <a:lnTo>
                        <a:pt x="4255" y="4146"/>
                      </a:lnTo>
                      <a:lnTo>
                        <a:pt x="4550" y="4311"/>
                      </a:lnTo>
                      <a:lnTo>
                        <a:pt x="5153" y="3231"/>
                      </a:lnTo>
                      <a:cubicBezTo>
                        <a:pt x="5253" y="3486"/>
                        <a:pt x="5505" y="3669"/>
                        <a:pt x="5797" y="3669"/>
                      </a:cubicBezTo>
                      <a:cubicBezTo>
                        <a:pt x="6088" y="3669"/>
                        <a:pt x="6340" y="3486"/>
                        <a:pt x="6440" y="3231"/>
                      </a:cubicBezTo>
                      <a:lnTo>
                        <a:pt x="8531" y="6989"/>
                      </a:lnTo>
                      <a:lnTo>
                        <a:pt x="3061" y="6989"/>
                      </a:lnTo>
                      <a:lnTo>
                        <a:pt x="4385" y="4608"/>
                      </a:lnTo>
                      <a:lnTo>
                        <a:pt x="4088" y="4443"/>
                      </a:lnTo>
                      <a:lnTo>
                        <a:pt x="2483" y="7328"/>
                      </a:lnTo>
                      <a:lnTo>
                        <a:pt x="9107" y="7328"/>
                      </a:lnTo>
                      <a:lnTo>
                        <a:pt x="6685" y="2974"/>
                      </a:lnTo>
                      <a:lnTo>
                        <a:pt x="7498" y="2974"/>
                      </a:lnTo>
                      <a:lnTo>
                        <a:pt x="7498" y="2979"/>
                      </a:lnTo>
                      <a:cubicBezTo>
                        <a:pt x="7498" y="3360"/>
                        <a:pt x="7808" y="3671"/>
                        <a:pt x="8188" y="3671"/>
                      </a:cubicBezTo>
                      <a:cubicBezTo>
                        <a:pt x="8569" y="3671"/>
                        <a:pt x="8879" y="3360"/>
                        <a:pt x="8879" y="2979"/>
                      </a:cubicBezTo>
                      <a:lnTo>
                        <a:pt x="8879" y="2974"/>
                      </a:lnTo>
                      <a:lnTo>
                        <a:pt x="9410" y="2974"/>
                      </a:lnTo>
                      <a:lnTo>
                        <a:pt x="9975" y="2406"/>
                      </a:lnTo>
                      <a:lnTo>
                        <a:pt x="9975" y="1780"/>
                      </a:lnTo>
                      <a:lnTo>
                        <a:pt x="10466" y="1780"/>
                      </a:lnTo>
                      <a:lnTo>
                        <a:pt x="10790" y="1462"/>
                      </a:lnTo>
                      <a:lnTo>
                        <a:pt x="10553" y="1220"/>
                      </a:lnTo>
                      <a:lnTo>
                        <a:pt x="10325" y="1437"/>
                      </a:lnTo>
                      <a:lnTo>
                        <a:pt x="1261" y="1437"/>
                      </a:lnTo>
                      <a:lnTo>
                        <a:pt x="660" y="848"/>
                      </a:lnTo>
                      <a:lnTo>
                        <a:pt x="1845" y="848"/>
                      </a:lnTo>
                      <a:lnTo>
                        <a:pt x="1845" y="509"/>
                      </a:lnTo>
                      <a:lnTo>
                        <a:pt x="660" y="509"/>
                      </a:lnTo>
                      <a:lnTo>
                        <a:pt x="932" y="243"/>
                      </a:lnTo>
                      <a:lnTo>
                        <a:pt x="69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32"/>
                <p:cNvSpPr/>
                <p:nvPr/>
              </p:nvSpPr>
              <p:spPr>
                <a:xfrm>
                  <a:off x="1876020" y="1617213"/>
                  <a:ext cx="1044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0" extrusionOk="0">
                      <a:moveTo>
                        <a:pt x="0" y="1"/>
                      </a:moveTo>
                      <a:lnTo>
                        <a:pt x="0" y="340"/>
                      </a:lnTo>
                      <a:lnTo>
                        <a:pt x="341" y="340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32"/>
                <p:cNvSpPr/>
                <p:nvPr/>
              </p:nvSpPr>
              <p:spPr>
                <a:xfrm>
                  <a:off x="1893381" y="1617213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0" y="1"/>
                      </a:moveTo>
                      <a:lnTo>
                        <a:pt x="0" y="340"/>
                      </a:lnTo>
                      <a:lnTo>
                        <a:pt x="339" y="340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32"/>
                <p:cNvSpPr/>
                <p:nvPr/>
              </p:nvSpPr>
              <p:spPr>
                <a:xfrm>
                  <a:off x="1826294" y="1617213"/>
                  <a:ext cx="42807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" h="340" extrusionOk="0">
                      <a:moveTo>
                        <a:pt x="1" y="1"/>
                      </a:moveTo>
                      <a:lnTo>
                        <a:pt x="1" y="340"/>
                      </a:lnTo>
                      <a:lnTo>
                        <a:pt x="1398" y="340"/>
                      </a:lnTo>
                      <a:lnTo>
                        <a:pt x="13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32"/>
                <p:cNvSpPr/>
                <p:nvPr/>
              </p:nvSpPr>
              <p:spPr>
                <a:xfrm>
                  <a:off x="1717290" y="1472966"/>
                  <a:ext cx="30314" cy="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1877" extrusionOk="0">
                      <a:moveTo>
                        <a:pt x="743" y="1"/>
                      </a:moveTo>
                      <a:cubicBezTo>
                        <a:pt x="263" y="510"/>
                        <a:pt x="0" y="1177"/>
                        <a:pt x="0" y="1876"/>
                      </a:cubicBezTo>
                      <a:lnTo>
                        <a:pt x="341" y="1876"/>
                      </a:lnTo>
                      <a:cubicBezTo>
                        <a:pt x="341" y="1262"/>
                        <a:pt x="571" y="680"/>
                        <a:pt x="990" y="234"/>
                      </a:cubicBezTo>
                      <a:lnTo>
                        <a:pt x="7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32"/>
                <p:cNvSpPr/>
                <p:nvPr/>
              </p:nvSpPr>
              <p:spPr>
                <a:xfrm>
                  <a:off x="1817201" y="1448562"/>
                  <a:ext cx="12952" cy="12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423" extrusionOk="0">
                      <a:moveTo>
                        <a:pt x="75" y="0"/>
                      </a:moveTo>
                      <a:lnTo>
                        <a:pt x="1" y="332"/>
                      </a:lnTo>
                      <a:cubicBezTo>
                        <a:pt x="102" y="354"/>
                        <a:pt x="207" y="383"/>
                        <a:pt x="305" y="423"/>
                      </a:cubicBezTo>
                      <a:lnTo>
                        <a:pt x="423" y="102"/>
                      </a:lnTo>
                      <a:cubicBezTo>
                        <a:pt x="309" y="62"/>
                        <a:pt x="191" y="26"/>
                        <a:pt x="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32"/>
                <p:cNvSpPr/>
                <p:nvPr/>
              </p:nvSpPr>
              <p:spPr>
                <a:xfrm>
                  <a:off x="1832449" y="1454563"/>
                  <a:ext cx="50247" cy="5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1" h="1916" extrusionOk="0">
                      <a:moveTo>
                        <a:pt x="146" y="0"/>
                      </a:moveTo>
                      <a:lnTo>
                        <a:pt x="1" y="308"/>
                      </a:lnTo>
                      <a:cubicBezTo>
                        <a:pt x="653" y="616"/>
                        <a:pt x="1143" y="1216"/>
                        <a:pt x="1311" y="1915"/>
                      </a:cubicBezTo>
                      <a:lnTo>
                        <a:pt x="1641" y="1836"/>
                      </a:lnTo>
                      <a:cubicBezTo>
                        <a:pt x="1447" y="1026"/>
                        <a:pt x="903" y="357"/>
                        <a:pt x="1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32"/>
                <p:cNvSpPr/>
                <p:nvPr/>
              </p:nvSpPr>
              <p:spPr>
                <a:xfrm>
                  <a:off x="1801217" y="1446572"/>
                  <a:ext cx="11023" cy="11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" h="361" extrusionOk="0">
                      <a:moveTo>
                        <a:pt x="1" y="0"/>
                      </a:moveTo>
                      <a:lnTo>
                        <a:pt x="1" y="339"/>
                      </a:lnTo>
                      <a:cubicBezTo>
                        <a:pt x="106" y="339"/>
                        <a:pt x="213" y="346"/>
                        <a:pt x="318" y="361"/>
                      </a:cubicBezTo>
                      <a:lnTo>
                        <a:pt x="360" y="22"/>
                      </a:lnTo>
                      <a:cubicBezTo>
                        <a:pt x="242" y="7"/>
                        <a:pt x="120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32"/>
                <p:cNvSpPr/>
                <p:nvPr/>
              </p:nvSpPr>
              <p:spPr>
                <a:xfrm>
                  <a:off x="1780090" y="1556066"/>
                  <a:ext cx="42072" cy="42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373" extrusionOk="0">
                      <a:moveTo>
                        <a:pt x="687" y="340"/>
                      </a:moveTo>
                      <a:cubicBezTo>
                        <a:pt x="877" y="340"/>
                        <a:pt x="1035" y="496"/>
                        <a:pt x="1035" y="686"/>
                      </a:cubicBezTo>
                      <a:cubicBezTo>
                        <a:pt x="1035" y="876"/>
                        <a:pt x="877" y="1032"/>
                        <a:pt x="687" y="1032"/>
                      </a:cubicBezTo>
                      <a:cubicBezTo>
                        <a:pt x="497" y="1032"/>
                        <a:pt x="341" y="876"/>
                        <a:pt x="341" y="686"/>
                      </a:cubicBezTo>
                      <a:cubicBezTo>
                        <a:pt x="341" y="496"/>
                        <a:pt x="497" y="340"/>
                        <a:pt x="687" y="340"/>
                      </a:cubicBezTo>
                      <a:close/>
                      <a:moveTo>
                        <a:pt x="687" y="1"/>
                      </a:moveTo>
                      <a:cubicBezTo>
                        <a:pt x="309" y="1"/>
                        <a:pt x="1" y="309"/>
                        <a:pt x="1" y="686"/>
                      </a:cubicBezTo>
                      <a:cubicBezTo>
                        <a:pt x="1" y="1065"/>
                        <a:pt x="309" y="1373"/>
                        <a:pt x="687" y="1373"/>
                      </a:cubicBezTo>
                      <a:cubicBezTo>
                        <a:pt x="1066" y="1373"/>
                        <a:pt x="1374" y="1065"/>
                        <a:pt x="1374" y="686"/>
                      </a:cubicBezTo>
                      <a:cubicBezTo>
                        <a:pt x="1374" y="307"/>
                        <a:pt x="1066" y="1"/>
                        <a:pt x="6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32"/>
                <p:cNvSpPr/>
                <p:nvPr/>
              </p:nvSpPr>
              <p:spPr>
                <a:xfrm>
                  <a:off x="1689549" y="1556066"/>
                  <a:ext cx="79520" cy="42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7" h="1373" extrusionOk="0">
                      <a:moveTo>
                        <a:pt x="685" y="340"/>
                      </a:moveTo>
                      <a:cubicBezTo>
                        <a:pt x="874" y="340"/>
                        <a:pt x="1031" y="496"/>
                        <a:pt x="1031" y="686"/>
                      </a:cubicBezTo>
                      <a:cubicBezTo>
                        <a:pt x="1031" y="876"/>
                        <a:pt x="876" y="1032"/>
                        <a:pt x="685" y="1032"/>
                      </a:cubicBezTo>
                      <a:cubicBezTo>
                        <a:pt x="495" y="1032"/>
                        <a:pt x="337" y="876"/>
                        <a:pt x="337" y="686"/>
                      </a:cubicBezTo>
                      <a:cubicBezTo>
                        <a:pt x="337" y="496"/>
                        <a:pt x="495" y="340"/>
                        <a:pt x="685" y="340"/>
                      </a:cubicBezTo>
                      <a:close/>
                      <a:moveTo>
                        <a:pt x="687" y="1"/>
                      </a:moveTo>
                      <a:cubicBezTo>
                        <a:pt x="308" y="1"/>
                        <a:pt x="0" y="309"/>
                        <a:pt x="0" y="686"/>
                      </a:cubicBezTo>
                      <a:cubicBezTo>
                        <a:pt x="0" y="1065"/>
                        <a:pt x="308" y="1373"/>
                        <a:pt x="687" y="1373"/>
                      </a:cubicBezTo>
                      <a:cubicBezTo>
                        <a:pt x="1004" y="1373"/>
                        <a:pt x="1274" y="1152"/>
                        <a:pt x="1350" y="856"/>
                      </a:cubicBezTo>
                      <a:lnTo>
                        <a:pt x="2597" y="856"/>
                      </a:lnTo>
                      <a:lnTo>
                        <a:pt x="2597" y="517"/>
                      </a:lnTo>
                      <a:lnTo>
                        <a:pt x="1350" y="517"/>
                      </a:lnTo>
                      <a:cubicBezTo>
                        <a:pt x="1276" y="220"/>
                        <a:pt x="1006" y="1"/>
                        <a:pt x="6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32"/>
                <p:cNvSpPr/>
                <p:nvPr/>
              </p:nvSpPr>
              <p:spPr>
                <a:xfrm>
                  <a:off x="1738968" y="1749826"/>
                  <a:ext cx="49084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341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1603" y="341"/>
                      </a:lnTo>
                      <a:lnTo>
                        <a:pt x="160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32"/>
                <p:cNvSpPr/>
                <p:nvPr/>
              </p:nvSpPr>
              <p:spPr>
                <a:xfrm>
                  <a:off x="1778927" y="1525355"/>
                  <a:ext cx="10472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39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32"/>
                <p:cNvSpPr/>
                <p:nvPr/>
              </p:nvSpPr>
              <p:spPr>
                <a:xfrm>
                  <a:off x="1813587" y="1525355"/>
                  <a:ext cx="9921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339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23" y="339"/>
                      </a:ln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32"/>
                <p:cNvSpPr/>
                <p:nvPr/>
              </p:nvSpPr>
              <p:spPr>
                <a:xfrm>
                  <a:off x="1796288" y="1525355"/>
                  <a:ext cx="10411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39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32"/>
                <p:cNvSpPr/>
                <p:nvPr/>
              </p:nvSpPr>
              <p:spPr>
                <a:xfrm>
                  <a:off x="1818088" y="1682341"/>
                  <a:ext cx="14238" cy="1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3" extrusionOk="0">
                      <a:moveTo>
                        <a:pt x="298" y="1"/>
                      </a:moveTo>
                      <a:lnTo>
                        <a:pt x="1" y="166"/>
                      </a:lnTo>
                      <a:lnTo>
                        <a:pt x="167" y="463"/>
                      </a:lnTo>
                      <a:lnTo>
                        <a:pt x="465" y="296"/>
                      </a:ln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32"/>
                <p:cNvSpPr/>
                <p:nvPr/>
              </p:nvSpPr>
              <p:spPr>
                <a:xfrm>
                  <a:off x="1826539" y="1697558"/>
                  <a:ext cx="14177" cy="1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463" extrusionOk="0">
                      <a:moveTo>
                        <a:pt x="297" y="0"/>
                      </a:moveTo>
                      <a:lnTo>
                        <a:pt x="0" y="165"/>
                      </a:lnTo>
                      <a:lnTo>
                        <a:pt x="165" y="462"/>
                      </a:lnTo>
                      <a:lnTo>
                        <a:pt x="462" y="296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32"/>
                <p:cNvSpPr/>
                <p:nvPr/>
              </p:nvSpPr>
              <p:spPr>
                <a:xfrm>
                  <a:off x="1834960" y="1712654"/>
                  <a:ext cx="31263" cy="44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1465" extrusionOk="0">
                      <a:moveTo>
                        <a:pt x="298" y="0"/>
                      </a:moveTo>
                      <a:lnTo>
                        <a:pt x="1" y="165"/>
                      </a:lnTo>
                      <a:lnTo>
                        <a:pt x="723" y="1464"/>
                      </a:lnTo>
                      <a:lnTo>
                        <a:pt x="1021" y="1299"/>
                      </a:lnTo>
                      <a:lnTo>
                        <a:pt x="2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32"/>
                <p:cNvSpPr/>
                <p:nvPr/>
              </p:nvSpPr>
              <p:spPr>
                <a:xfrm>
                  <a:off x="1828928" y="1571835"/>
                  <a:ext cx="35519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342" extrusionOk="0">
                      <a:moveTo>
                        <a:pt x="0" y="1"/>
                      </a:moveTo>
                      <a:lnTo>
                        <a:pt x="0" y="341"/>
                      </a:lnTo>
                      <a:lnTo>
                        <a:pt x="1160" y="341"/>
                      </a:lnTo>
                      <a:lnTo>
                        <a:pt x="11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96" name="Google Shape;696;p32"/>
          <p:cNvGrpSpPr/>
          <p:nvPr/>
        </p:nvGrpSpPr>
        <p:grpSpPr>
          <a:xfrm>
            <a:off x="4955388" y="1298137"/>
            <a:ext cx="3240762" cy="754500"/>
            <a:chOff x="4955388" y="1298137"/>
            <a:chExt cx="3240762" cy="754500"/>
          </a:xfrm>
        </p:grpSpPr>
        <p:sp>
          <p:nvSpPr>
            <p:cNvPr id="697" name="Google Shape;697;p32"/>
            <p:cNvSpPr txBox="1"/>
            <p:nvPr/>
          </p:nvSpPr>
          <p:spPr>
            <a:xfrm>
              <a:off x="5983350" y="1492537"/>
              <a:ext cx="22128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Pluto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grpSp>
          <p:nvGrpSpPr>
            <p:cNvPr id="698" name="Google Shape;698;p32"/>
            <p:cNvGrpSpPr/>
            <p:nvPr/>
          </p:nvGrpSpPr>
          <p:grpSpPr>
            <a:xfrm>
              <a:off x="4955388" y="1298137"/>
              <a:ext cx="754500" cy="754500"/>
              <a:chOff x="1859563" y="3707312"/>
              <a:chExt cx="754500" cy="754500"/>
            </a:xfrm>
          </p:grpSpPr>
          <p:sp>
            <p:nvSpPr>
              <p:cNvPr id="699" name="Google Shape;699;p32"/>
              <p:cNvSpPr/>
              <p:nvPr/>
            </p:nvSpPr>
            <p:spPr>
              <a:xfrm>
                <a:off x="1859563" y="3707312"/>
                <a:ext cx="754500" cy="754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0" name="Google Shape;700;p32"/>
              <p:cNvGrpSpPr/>
              <p:nvPr/>
            </p:nvGrpSpPr>
            <p:grpSpPr>
              <a:xfrm>
                <a:off x="2059261" y="3907000"/>
                <a:ext cx="347899" cy="355130"/>
                <a:chOff x="2418898" y="1425475"/>
                <a:chExt cx="347899" cy="355130"/>
              </a:xfrm>
            </p:grpSpPr>
            <p:sp>
              <p:nvSpPr>
                <p:cNvPr id="701" name="Google Shape;701;p32"/>
                <p:cNvSpPr/>
                <p:nvPr/>
              </p:nvSpPr>
              <p:spPr>
                <a:xfrm>
                  <a:off x="2515992" y="1611947"/>
                  <a:ext cx="1044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0" extrusionOk="0">
                      <a:moveTo>
                        <a:pt x="0" y="1"/>
                      </a:moveTo>
                      <a:lnTo>
                        <a:pt x="0" y="339"/>
                      </a:lnTo>
                      <a:lnTo>
                        <a:pt x="341" y="339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2"/>
                <p:cNvSpPr/>
                <p:nvPr/>
              </p:nvSpPr>
              <p:spPr>
                <a:xfrm>
                  <a:off x="2498661" y="1611947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1" y="1"/>
                      </a:moveTo>
                      <a:lnTo>
                        <a:pt x="1" y="339"/>
                      </a:lnTo>
                      <a:lnTo>
                        <a:pt x="340" y="339"/>
                      </a:lnTo>
                      <a:lnTo>
                        <a:pt x="34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32"/>
                <p:cNvSpPr/>
                <p:nvPr/>
              </p:nvSpPr>
              <p:spPr>
                <a:xfrm>
                  <a:off x="2533353" y="1611947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0" y="1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2"/>
                <p:cNvSpPr/>
                <p:nvPr/>
              </p:nvSpPr>
              <p:spPr>
                <a:xfrm>
                  <a:off x="2446639" y="1425475"/>
                  <a:ext cx="161184" cy="150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4" h="4919" extrusionOk="0">
                      <a:moveTo>
                        <a:pt x="2435" y="1"/>
                      </a:moveTo>
                      <a:cubicBezTo>
                        <a:pt x="1426" y="1"/>
                        <a:pt x="515" y="521"/>
                        <a:pt x="0" y="1394"/>
                      </a:cubicBezTo>
                      <a:lnTo>
                        <a:pt x="294" y="1566"/>
                      </a:lnTo>
                      <a:cubicBezTo>
                        <a:pt x="747" y="800"/>
                        <a:pt x="1546" y="339"/>
                        <a:pt x="2435" y="339"/>
                      </a:cubicBezTo>
                      <a:cubicBezTo>
                        <a:pt x="3809" y="339"/>
                        <a:pt x="4925" y="1454"/>
                        <a:pt x="4925" y="2822"/>
                      </a:cubicBezTo>
                      <a:cubicBezTo>
                        <a:pt x="4925" y="3106"/>
                        <a:pt x="4874" y="3389"/>
                        <a:pt x="4778" y="3663"/>
                      </a:cubicBezTo>
                      <a:lnTo>
                        <a:pt x="4371" y="4804"/>
                      </a:lnTo>
                      <a:lnTo>
                        <a:pt x="4689" y="4918"/>
                      </a:lnTo>
                      <a:lnTo>
                        <a:pt x="5097" y="3777"/>
                      </a:lnTo>
                      <a:cubicBezTo>
                        <a:pt x="5208" y="3465"/>
                        <a:pt x="5264" y="3146"/>
                        <a:pt x="5264" y="2822"/>
                      </a:cubicBezTo>
                      <a:cubicBezTo>
                        <a:pt x="5264" y="1267"/>
                        <a:pt x="3995" y="1"/>
                        <a:pt x="24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2"/>
                <p:cNvSpPr/>
                <p:nvPr/>
              </p:nvSpPr>
              <p:spPr>
                <a:xfrm>
                  <a:off x="2494344" y="1653283"/>
                  <a:ext cx="26884" cy="58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" h="1903" extrusionOk="0">
                      <a:moveTo>
                        <a:pt x="341" y="0"/>
                      </a:moveTo>
                      <a:lnTo>
                        <a:pt x="0" y="17"/>
                      </a:lnTo>
                      <a:lnTo>
                        <a:pt x="53" y="1117"/>
                      </a:lnTo>
                      <a:cubicBezTo>
                        <a:pt x="73" y="1559"/>
                        <a:pt x="435" y="1903"/>
                        <a:pt x="877" y="1903"/>
                      </a:cubicBezTo>
                      <a:lnTo>
                        <a:pt x="877" y="1564"/>
                      </a:lnTo>
                      <a:cubicBezTo>
                        <a:pt x="616" y="1564"/>
                        <a:pt x="406" y="1359"/>
                        <a:pt x="394" y="1102"/>
                      </a:cubicBez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32"/>
                <p:cNvSpPr/>
                <p:nvPr/>
              </p:nvSpPr>
              <p:spPr>
                <a:xfrm>
                  <a:off x="2536017" y="1653222"/>
                  <a:ext cx="12003" cy="34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" h="1119" extrusionOk="0">
                      <a:moveTo>
                        <a:pt x="53" y="1"/>
                      </a:moveTo>
                      <a:lnTo>
                        <a:pt x="0" y="1102"/>
                      </a:lnTo>
                      <a:lnTo>
                        <a:pt x="341" y="1119"/>
                      </a:lnTo>
                      <a:lnTo>
                        <a:pt x="392" y="17"/>
                      </a:lnTo>
                      <a:lnTo>
                        <a:pt x="5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32"/>
                <p:cNvSpPr/>
                <p:nvPr/>
              </p:nvSpPr>
              <p:spPr>
                <a:xfrm>
                  <a:off x="2551143" y="1456768"/>
                  <a:ext cx="35825" cy="77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2529" extrusionOk="0">
                      <a:moveTo>
                        <a:pt x="187" y="1"/>
                      </a:moveTo>
                      <a:lnTo>
                        <a:pt x="1" y="285"/>
                      </a:lnTo>
                      <a:cubicBezTo>
                        <a:pt x="193" y="410"/>
                        <a:pt x="361" y="573"/>
                        <a:pt x="497" y="765"/>
                      </a:cubicBezTo>
                      <a:cubicBezTo>
                        <a:pt x="715" y="1073"/>
                        <a:pt x="831" y="1432"/>
                        <a:pt x="831" y="1800"/>
                      </a:cubicBezTo>
                      <a:cubicBezTo>
                        <a:pt x="831" y="2006"/>
                        <a:pt x="794" y="2215"/>
                        <a:pt x="722" y="2414"/>
                      </a:cubicBezTo>
                      <a:lnTo>
                        <a:pt x="1043" y="2528"/>
                      </a:lnTo>
                      <a:cubicBezTo>
                        <a:pt x="1126" y="2289"/>
                        <a:pt x="1170" y="2044"/>
                        <a:pt x="1170" y="1800"/>
                      </a:cubicBezTo>
                      <a:cubicBezTo>
                        <a:pt x="1170" y="1361"/>
                        <a:pt x="1034" y="937"/>
                        <a:pt x="776" y="571"/>
                      </a:cubicBezTo>
                      <a:cubicBezTo>
                        <a:pt x="615" y="341"/>
                        <a:pt x="416" y="149"/>
                        <a:pt x="1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2"/>
                <p:cNvSpPr/>
                <p:nvPr/>
              </p:nvSpPr>
              <p:spPr>
                <a:xfrm>
                  <a:off x="2521197" y="1446327"/>
                  <a:ext cx="11299" cy="11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366" extrusionOk="0">
                      <a:moveTo>
                        <a:pt x="0" y="1"/>
                      </a:moveTo>
                      <a:lnTo>
                        <a:pt x="0" y="342"/>
                      </a:lnTo>
                      <a:cubicBezTo>
                        <a:pt x="105" y="342"/>
                        <a:pt x="209" y="351"/>
                        <a:pt x="310" y="365"/>
                      </a:cubicBezTo>
                      <a:lnTo>
                        <a:pt x="368" y="30"/>
                      </a:lnTo>
                      <a:cubicBezTo>
                        <a:pt x="247" y="10"/>
                        <a:pt x="125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2"/>
                <p:cNvSpPr/>
                <p:nvPr/>
              </p:nvSpPr>
              <p:spPr>
                <a:xfrm>
                  <a:off x="2536782" y="1448899"/>
                  <a:ext cx="13503" cy="13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439" extrusionOk="0">
                      <a:moveTo>
                        <a:pt x="97" y="0"/>
                      </a:moveTo>
                      <a:lnTo>
                        <a:pt x="1" y="326"/>
                      </a:lnTo>
                      <a:cubicBezTo>
                        <a:pt x="100" y="357"/>
                        <a:pt x="198" y="393"/>
                        <a:pt x="289" y="439"/>
                      </a:cubicBezTo>
                      <a:lnTo>
                        <a:pt x="441" y="134"/>
                      </a:lnTo>
                      <a:cubicBezTo>
                        <a:pt x="330" y="80"/>
                        <a:pt x="214" y="35"/>
                        <a:pt x="9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2"/>
                <p:cNvSpPr/>
                <p:nvPr/>
              </p:nvSpPr>
              <p:spPr>
                <a:xfrm>
                  <a:off x="2451998" y="1474129"/>
                  <a:ext cx="23945" cy="60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2" h="1962" extrusionOk="0">
                      <a:moveTo>
                        <a:pt x="505" y="1"/>
                      </a:moveTo>
                      <a:cubicBezTo>
                        <a:pt x="97" y="579"/>
                        <a:pt x="1" y="1293"/>
                        <a:pt x="238" y="1961"/>
                      </a:cubicBezTo>
                      <a:lnTo>
                        <a:pt x="557" y="1847"/>
                      </a:lnTo>
                      <a:cubicBezTo>
                        <a:pt x="358" y="1285"/>
                        <a:pt x="439" y="686"/>
                        <a:pt x="782" y="198"/>
                      </a:cubicBezTo>
                      <a:lnTo>
                        <a:pt x="5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2"/>
                <p:cNvSpPr/>
                <p:nvPr/>
              </p:nvSpPr>
              <p:spPr>
                <a:xfrm>
                  <a:off x="2461612" y="1543421"/>
                  <a:ext cx="54136" cy="40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8" h="1331" extrusionOk="0">
                      <a:moveTo>
                        <a:pt x="607" y="341"/>
                      </a:moveTo>
                      <a:cubicBezTo>
                        <a:pt x="1002" y="341"/>
                        <a:pt x="1332" y="619"/>
                        <a:pt x="1410" y="990"/>
                      </a:cubicBezTo>
                      <a:lnTo>
                        <a:pt x="1164" y="990"/>
                      </a:lnTo>
                      <a:cubicBezTo>
                        <a:pt x="769" y="990"/>
                        <a:pt x="439" y="713"/>
                        <a:pt x="361" y="341"/>
                      </a:cubicBezTo>
                      <a:close/>
                      <a:moveTo>
                        <a:pt x="4" y="1"/>
                      </a:moveTo>
                      <a:lnTo>
                        <a:pt x="4" y="171"/>
                      </a:lnTo>
                      <a:cubicBezTo>
                        <a:pt x="0" y="809"/>
                        <a:pt x="522" y="1331"/>
                        <a:pt x="1164" y="1331"/>
                      </a:cubicBezTo>
                      <a:lnTo>
                        <a:pt x="1767" y="1331"/>
                      </a:lnTo>
                      <a:lnTo>
                        <a:pt x="1767" y="1160"/>
                      </a:lnTo>
                      <a:cubicBezTo>
                        <a:pt x="1767" y="523"/>
                        <a:pt x="1247" y="1"/>
                        <a:pt x="6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32"/>
                <p:cNvSpPr/>
                <p:nvPr/>
              </p:nvSpPr>
              <p:spPr>
                <a:xfrm>
                  <a:off x="2526678" y="1543421"/>
                  <a:ext cx="54075" cy="40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" h="1331" extrusionOk="0">
                      <a:moveTo>
                        <a:pt x="1405" y="341"/>
                      </a:moveTo>
                      <a:cubicBezTo>
                        <a:pt x="1331" y="713"/>
                        <a:pt x="999" y="990"/>
                        <a:pt x="606" y="990"/>
                      </a:cubicBezTo>
                      <a:lnTo>
                        <a:pt x="356" y="990"/>
                      </a:lnTo>
                      <a:cubicBezTo>
                        <a:pt x="436" y="619"/>
                        <a:pt x="764" y="341"/>
                        <a:pt x="1159" y="341"/>
                      </a:cubicBezTo>
                      <a:close/>
                      <a:moveTo>
                        <a:pt x="1160" y="1"/>
                      </a:moveTo>
                      <a:cubicBezTo>
                        <a:pt x="521" y="1"/>
                        <a:pt x="1" y="523"/>
                        <a:pt x="1" y="1160"/>
                      </a:cubicBezTo>
                      <a:lnTo>
                        <a:pt x="1" y="1331"/>
                      </a:lnTo>
                      <a:lnTo>
                        <a:pt x="606" y="1331"/>
                      </a:lnTo>
                      <a:cubicBezTo>
                        <a:pt x="1244" y="1331"/>
                        <a:pt x="1766" y="809"/>
                        <a:pt x="1766" y="171"/>
                      </a:cubicBezTo>
                      <a:lnTo>
                        <a:pt x="176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32"/>
                <p:cNvSpPr/>
                <p:nvPr/>
              </p:nvSpPr>
              <p:spPr>
                <a:xfrm>
                  <a:off x="2418898" y="1477957"/>
                  <a:ext cx="204633" cy="302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3" h="9884" extrusionOk="0">
                      <a:moveTo>
                        <a:pt x="741" y="1"/>
                      </a:moveTo>
                      <a:cubicBezTo>
                        <a:pt x="589" y="354"/>
                        <a:pt x="513" y="727"/>
                        <a:pt x="513" y="1108"/>
                      </a:cubicBezTo>
                      <a:cubicBezTo>
                        <a:pt x="513" y="1432"/>
                        <a:pt x="569" y="1751"/>
                        <a:pt x="680" y="2063"/>
                      </a:cubicBezTo>
                      <a:lnTo>
                        <a:pt x="1515" y="4404"/>
                      </a:lnTo>
                      <a:cubicBezTo>
                        <a:pt x="1674" y="4846"/>
                        <a:pt x="1765" y="5306"/>
                        <a:pt x="1787" y="5774"/>
                      </a:cubicBezTo>
                      <a:lnTo>
                        <a:pt x="1839" y="6875"/>
                      </a:lnTo>
                      <a:cubicBezTo>
                        <a:pt x="1861" y="7319"/>
                        <a:pt x="2071" y="7709"/>
                        <a:pt x="2390" y="7970"/>
                      </a:cubicBezTo>
                      <a:lnTo>
                        <a:pt x="2064" y="7970"/>
                      </a:lnTo>
                      <a:lnTo>
                        <a:pt x="2064" y="8308"/>
                      </a:lnTo>
                      <a:lnTo>
                        <a:pt x="5744" y="8308"/>
                      </a:lnTo>
                      <a:lnTo>
                        <a:pt x="6342" y="8906"/>
                      </a:lnTo>
                      <a:lnTo>
                        <a:pt x="6342" y="9542"/>
                      </a:lnTo>
                      <a:lnTo>
                        <a:pt x="341" y="9542"/>
                      </a:lnTo>
                      <a:lnTo>
                        <a:pt x="341" y="8906"/>
                      </a:lnTo>
                      <a:lnTo>
                        <a:pt x="939" y="8308"/>
                      </a:lnTo>
                      <a:lnTo>
                        <a:pt x="1722" y="8308"/>
                      </a:lnTo>
                      <a:lnTo>
                        <a:pt x="1722" y="7970"/>
                      </a:lnTo>
                      <a:lnTo>
                        <a:pt x="797" y="7970"/>
                      </a:lnTo>
                      <a:lnTo>
                        <a:pt x="0" y="8767"/>
                      </a:lnTo>
                      <a:lnTo>
                        <a:pt x="0" y="9883"/>
                      </a:lnTo>
                      <a:lnTo>
                        <a:pt x="6683" y="9883"/>
                      </a:lnTo>
                      <a:lnTo>
                        <a:pt x="6683" y="8767"/>
                      </a:lnTo>
                      <a:lnTo>
                        <a:pt x="5885" y="7970"/>
                      </a:lnTo>
                      <a:lnTo>
                        <a:pt x="4293" y="7970"/>
                      </a:lnTo>
                      <a:cubicBezTo>
                        <a:pt x="4612" y="7709"/>
                        <a:pt x="4820" y="7319"/>
                        <a:pt x="4843" y="6875"/>
                      </a:cubicBezTo>
                      <a:lnTo>
                        <a:pt x="4896" y="5774"/>
                      </a:lnTo>
                      <a:cubicBezTo>
                        <a:pt x="4918" y="5306"/>
                        <a:pt x="5008" y="4846"/>
                        <a:pt x="5168" y="4404"/>
                      </a:cubicBezTo>
                      <a:lnTo>
                        <a:pt x="5481" y="3523"/>
                      </a:lnTo>
                      <a:lnTo>
                        <a:pt x="5162" y="3409"/>
                      </a:lnTo>
                      <a:lnTo>
                        <a:pt x="4847" y="4291"/>
                      </a:lnTo>
                      <a:cubicBezTo>
                        <a:pt x="4679" y="4764"/>
                        <a:pt x="4581" y="5257"/>
                        <a:pt x="4557" y="5759"/>
                      </a:cubicBezTo>
                      <a:lnTo>
                        <a:pt x="4506" y="6859"/>
                      </a:lnTo>
                      <a:cubicBezTo>
                        <a:pt x="4476" y="7482"/>
                        <a:pt x="3965" y="7970"/>
                        <a:pt x="3341" y="7970"/>
                      </a:cubicBezTo>
                      <a:cubicBezTo>
                        <a:pt x="2718" y="7970"/>
                        <a:pt x="2207" y="7482"/>
                        <a:pt x="2178" y="6859"/>
                      </a:cubicBezTo>
                      <a:lnTo>
                        <a:pt x="2126" y="5759"/>
                      </a:lnTo>
                      <a:cubicBezTo>
                        <a:pt x="2102" y="5257"/>
                        <a:pt x="2002" y="4763"/>
                        <a:pt x="1836" y="4291"/>
                      </a:cubicBezTo>
                      <a:lnTo>
                        <a:pt x="999" y="1949"/>
                      </a:lnTo>
                      <a:cubicBezTo>
                        <a:pt x="903" y="1675"/>
                        <a:pt x="852" y="1394"/>
                        <a:pt x="852" y="1108"/>
                      </a:cubicBezTo>
                      <a:cubicBezTo>
                        <a:pt x="852" y="773"/>
                        <a:pt x="921" y="445"/>
                        <a:pt x="1053" y="135"/>
                      </a:cubicBezTo>
                      <a:lnTo>
                        <a:pt x="74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32"/>
                <p:cNvSpPr/>
                <p:nvPr/>
              </p:nvSpPr>
              <p:spPr>
                <a:xfrm>
                  <a:off x="2588284" y="1749826"/>
                  <a:ext cx="10380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39" y="341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2"/>
                <p:cNvSpPr/>
                <p:nvPr/>
              </p:nvSpPr>
              <p:spPr>
                <a:xfrm>
                  <a:off x="2570892" y="1749826"/>
                  <a:ext cx="10472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1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2" y="341"/>
                      </a:lnTo>
                      <a:lnTo>
                        <a:pt x="3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32"/>
                <p:cNvSpPr/>
                <p:nvPr/>
              </p:nvSpPr>
              <p:spPr>
                <a:xfrm>
                  <a:off x="2521197" y="1749826"/>
                  <a:ext cx="42807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1397" y="341"/>
                      </a:lnTo>
                      <a:lnTo>
                        <a:pt x="13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32"/>
                <p:cNvSpPr/>
                <p:nvPr/>
              </p:nvSpPr>
              <p:spPr>
                <a:xfrm>
                  <a:off x="2740002" y="1557138"/>
                  <a:ext cx="1041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2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0" y="341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32"/>
                <p:cNvSpPr/>
                <p:nvPr/>
              </p:nvSpPr>
              <p:spPr>
                <a:xfrm>
                  <a:off x="2722641" y="1557138"/>
                  <a:ext cx="10472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2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32"/>
                <p:cNvSpPr/>
                <p:nvPr/>
              </p:nvSpPr>
              <p:spPr>
                <a:xfrm>
                  <a:off x="2675977" y="1557138"/>
                  <a:ext cx="39775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342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1298" y="341"/>
                      </a:lnTo>
                      <a:lnTo>
                        <a:pt x="12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32"/>
                <p:cNvSpPr/>
                <p:nvPr/>
              </p:nvSpPr>
              <p:spPr>
                <a:xfrm>
                  <a:off x="2645695" y="1514485"/>
                  <a:ext cx="32886" cy="32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" h="1073" extrusionOk="0">
                      <a:moveTo>
                        <a:pt x="734" y="339"/>
                      </a:moveTo>
                      <a:lnTo>
                        <a:pt x="734" y="734"/>
                      </a:lnTo>
                      <a:lnTo>
                        <a:pt x="339" y="734"/>
                      </a:lnTo>
                      <a:lnTo>
                        <a:pt x="339" y="339"/>
                      </a:lnTo>
                      <a:close/>
                      <a:moveTo>
                        <a:pt x="0" y="0"/>
                      </a:moveTo>
                      <a:lnTo>
                        <a:pt x="0" y="1073"/>
                      </a:lnTo>
                      <a:lnTo>
                        <a:pt x="1073" y="1073"/>
                      </a:lnTo>
                      <a:lnTo>
                        <a:pt x="10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32"/>
                <p:cNvSpPr/>
                <p:nvPr/>
              </p:nvSpPr>
              <p:spPr>
                <a:xfrm>
                  <a:off x="2688684" y="1513077"/>
                  <a:ext cx="35642" cy="3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" h="1164" extrusionOk="0">
                      <a:moveTo>
                        <a:pt x="584" y="340"/>
                      </a:moveTo>
                      <a:cubicBezTo>
                        <a:pt x="718" y="340"/>
                        <a:pt x="827" y="448"/>
                        <a:pt x="827" y="582"/>
                      </a:cubicBezTo>
                      <a:cubicBezTo>
                        <a:pt x="827" y="716"/>
                        <a:pt x="716" y="825"/>
                        <a:pt x="584" y="825"/>
                      </a:cubicBezTo>
                      <a:cubicBezTo>
                        <a:pt x="452" y="825"/>
                        <a:pt x="343" y="716"/>
                        <a:pt x="343" y="582"/>
                      </a:cubicBezTo>
                      <a:cubicBezTo>
                        <a:pt x="343" y="448"/>
                        <a:pt x="452" y="340"/>
                        <a:pt x="584" y="340"/>
                      </a:cubicBezTo>
                      <a:close/>
                      <a:moveTo>
                        <a:pt x="582" y="1"/>
                      </a:moveTo>
                      <a:cubicBezTo>
                        <a:pt x="262" y="1"/>
                        <a:pt x="1" y="260"/>
                        <a:pt x="1" y="582"/>
                      </a:cubicBezTo>
                      <a:cubicBezTo>
                        <a:pt x="1" y="903"/>
                        <a:pt x="262" y="1164"/>
                        <a:pt x="582" y="1164"/>
                      </a:cubicBezTo>
                      <a:cubicBezTo>
                        <a:pt x="905" y="1164"/>
                        <a:pt x="1164" y="903"/>
                        <a:pt x="1164" y="582"/>
                      </a:cubicBezTo>
                      <a:cubicBezTo>
                        <a:pt x="1164" y="260"/>
                        <a:pt x="905" y="1"/>
                        <a:pt x="5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32"/>
                <p:cNvSpPr/>
                <p:nvPr/>
              </p:nvSpPr>
              <p:spPr>
                <a:xfrm>
                  <a:off x="2733633" y="1513873"/>
                  <a:ext cx="10686" cy="33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1106" extrusionOk="0">
                      <a:moveTo>
                        <a:pt x="9" y="0"/>
                      </a:moveTo>
                      <a:lnTo>
                        <a:pt x="0" y="1102"/>
                      </a:lnTo>
                      <a:lnTo>
                        <a:pt x="339" y="1105"/>
                      </a:lnTo>
                      <a:lnTo>
                        <a:pt x="348" y="2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32"/>
                <p:cNvSpPr/>
                <p:nvPr/>
              </p:nvSpPr>
              <p:spPr>
                <a:xfrm>
                  <a:off x="2621781" y="1486071"/>
                  <a:ext cx="145016" cy="12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6" h="4194" extrusionOk="0">
                      <a:moveTo>
                        <a:pt x="0" y="0"/>
                      </a:moveTo>
                      <a:lnTo>
                        <a:pt x="0" y="3224"/>
                      </a:lnTo>
                      <a:lnTo>
                        <a:pt x="636" y="3224"/>
                      </a:lnTo>
                      <a:lnTo>
                        <a:pt x="636" y="4193"/>
                      </a:lnTo>
                      <a:lnTo>
                        <a:pt x="1736" y="3224"/>
                      </a:lnTo>
                      <a:lnTo>
                        <a:pt x="4735" y="3224"/>
                      </a:lnTo>
                      <a:lnTo>
                        <a:pt x="4735" y="866"/>
                      </a:lnTo>
                      <a:lnTo>
                        <a:pt x="4396" y="866"/>
                      </a:lnTo>
                      <a:lnTo>
                        <a:pt x="4396" y="2885"/>
                      </a:lnTo>
                      <a:lnTo>
                        <a:pt x="1608" y="2885"/>
                      </a:lnTo>
                      <a:lnTo>
                        <a:pt x="975" y="3441"/>
                      </a:lnTo>
                      <a:lnTo>
                        <a:pt x="975" y="2885"/>
                      </a:lnTo>
                      <a:lnTo>
                        <a:pt x="339" y="2885"/>
                      </a:lnTo>
                      <a:lnTo>
                        <a:pt x="339" y="341"/>
                      </a:lnTo>
                      <a:lnTo>
                        <a:pt x="4396" y="341"/>
                      </a:lnTo>
                      <a:lnTo>
                        <a:pt x="4396" y="526"/>
                      </a:lnTo>
                      <a:lnTo>
                        <a:pt x="4735" y="526"/>
                      </a:lnTo>
                      <a:lnTo>
                        <a:pt x="473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short film pitch deck</a:t>
            </a:r>
            <a:endParaRPr/>
          </a:p>
        </p:txBody>
      </p:sp>
      <p:cxnSp>
        <p:nvCxnSpPr>
          <p:cNvPr id="834" name="Google Shape;834;p34"/>
          <p:cNvCxnSpPr>
            <a:stCxn id="835" idx="1"/>
            <a:endCxn id="836" idx="3"/>
          </p:cNvCxnSpPr>
          <p:nvPr/>
        </p:nvCxnSpPr>
        <p:spPr>
          <a:xfrm rot="10800000">
            <a:off x="5932944" y="2734125"/>
            <a:ext cx="118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7" name="Google Shape;837;p34"/>
          <p:cNvCxnSpPr>
            <a:stCxn id="836" idx="1"/>
            <a:endCxn id="838" idx="3"/>
          </p:cNvCxnSpPr>
          <p:nvPr/>
        </p:nvCxnSpPr>
        <p:spPr>
          <a:xfrm rot="10800000">
            <a:off x="3978545" y="2734124"/>
            <a:ext cx="118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9" name="Google Shape;839;p34"/>
          <p:cNvCxnSpPr>
            <a:stCxn id="838" idx="1"/>
            <a:endCxn id="840" idx="3"/>
          </p:cNvCxnSpPr>
          <p:nvPr/>
        </p:nvCxnSpPr>
        <p:spPr>
          <a:xfrm rot="10800000">
            <a:off x="2024146" y="2734124"/>
            <a:ext cx="118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1" name="Google Shape;841;p34"/>
          <p:cNvGrpSpPr/>
          <p:nvPr/>
        </p:nvGrpSpPr>
        <p:grpSpPr>
          <a:xfrm>
            <a:off x="894597" y="1448382"/>
            <a:ext cx="1490400" cy="2910551"/>
            <a:chOff x="894597" y="1448382"/>
            <a:chExt cx="1490400" cy="2910551"/>
          </a:xfrm>
        </p:grpSpPr>
        <p:sp>
          <p:nvSpPr>
            <p:cNvPr id="842" name="Google Shape;842;p34"/>
            <p:cNvSpPr/>
            <p:nvPr/>
          </p:nvSpPr>
          <p:spPr>
            <a:xfrm>
              <a:off x="894597" y="3428333"/>
              <a:ext cx="1490400" cy="9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Jupiter is the biggest planet of them all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43" name="Google Shape;843;p34"/>
            <p:cNvSpPr txBox="1"/>
            <p:nvPr/>
          </p:nvSpPr>
          <p:spPr>
            <a:xfrm>
              <a:off x="894597" y="3040323"/>
              <a:ext cx="14904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Jupiter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840" name="Google Shape;840;p34"/>
            <p:cNvSpPr txBox="1"/>
            <p:nvPr/>
          </p:nvSpPr>
          <p:spPr>
            <a:xfrm>
              <a:off x="1255347" y="2372923"/>
              <a:ext cx="768900" cy="72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01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grpSp>
          <p:nvGrpSpPr>
            <p:cNvPr id="844" name="Google Shape;844;p34"/>
            <p:cNvGrpSpPr/>
            <p:nvPr/>
          </p:nvGrpSpPr>
          <p:grpSpPr>
            <a:xfrm>
              <a:off x="1260313" y="1448382"/>
              <a:ext cx="758968" cy="758968"/>
              <a:chOff x="720000" y="3076800"/>
              <a:chExt cx="614400" cy="614400"/>
            </a:xfrm>
          </p:grpSpPr>
          <p:sp>
            <p:nvSpPr>
              <p:cNvPr id="845" name="Google Shape;845;p34"/>
              <p:cNvSpPr/>
              <p:nvPr/>
            </p:nvSpPr>
            <p:spPr>
              <a:xfrm>
                <a:off x="720000" y="3076800"/>
                <a:ext cx="614400" cy="614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6" name="Google Shape;846;p34"/>
              <p:cNvGrpSpPr/>
              <p:nvPr/>
            </p:nvGrpSpPr>
            <p:grpSpPr>
              <a:xfrm>
                <a:off x="849637" y="3206445"/>
                <a:ext cx="355131" cy="355100"/>
                <a:chOff x="4790324" y="2738370"/>
                <a:chExt cx="355131" cy="355100"/>
              </a:xfrm>
            </p:grpSpPr>
            <p:sp>
              <p:nvSpPr>
                <p:cNvPr id="847" name="Google Shape;847;p34"/>
                <p:cNvSpPr/>
                <p:nvPr/>
              </p:nvSpPr>
              <p:spPr>
                <a:xfrm>
                  <a:off x="5120981" y="2776491"/>
                  <a:ext cx="10411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1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0" y="341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848;p34"/>
                <p:cNvSpPr/>
                <p:nvPr/>
              </p:nvSpPr>
              <p:spPr>
                <a:xfrm>
                  <a:off x="4996147" y="2894927"/>
                  <a:ext cx="1041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2" extrusionOk="0">
                      <a:moveTo>
                        <a:pt x="1" y="1"/>
                      </a:moveTo>
                      <a:lnTo>
                        <a:pt x="1" y="341"/>
                      </a:lnTo>
                      <a:lnTo>
                        <a:pt x="340" y="341"/>
                      </a:lnTo>
                      <a:lnTo>
                        <a:pt x="3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49;p34"/>
                <p:cNvSpPr/>
                <p:nvPr/>
              </p:nvSpPr>
              <p:spPr>
                <a:xfrm>
                  <a:off x="4996147" y="2912288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1" y="1"/>
                      </a:moveTo>
                      <a:lnTo>
                        <a:pt x="1" y="340"/>
                      </a:lnTo>
                      <a:lnTo>
                        <a:pt x="340" y="340"/>
                      </a:lnTo>
                      <a:lnTo>
                        <a:pt x="3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850;p34"/>
                <p:cNvSpPr/>
                <p:nvPr/>
              </p:nvSpPr>
              <p:spPr>
                <a:xfrm>
                  <a:off x="4996147" y="2877627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0" y="339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851;p34"/>
                <p:cNvSpPr/>
                <p:nvPr/>
              </p:nvSpPr>
              <p:spPr>
                <a:xfrm>
                  <a:off x="4853461" y="3012168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0" y="339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852;p34"/>
                <p:cNvSpPr/>
                <p:nvPr/>
              </p:nvSpPr>
              <p:spPr>
                <a:xfrm>
                  <a:off x="4853461" y="3046829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1" y="1"/>
                      </a:moveTo>
                      <a:lnTo>
                        <a:pt x="1" y="339"/>
                      </a:lnTo>
                      <a:lnTo>
                        <a:pt x="340" y="339"/>
                      </a:lnTo>
                      <a:lnTo>
                        <a:pt x="3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853;p34"/>
                <p:cNvSpPr/>
                <p:nvPr/>
              </p:nvSpPr>
              <p:spPr>
                <a:xfrm>
                  <a:off x="4853461" y="3029468"/>
                  <a:ext cx="1041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2" extrusionOk="0">
                      <a:moveTo>
                        <a:pt x="1" y="1"/>
                      </a:moveTo>
                      <a:lnTo>
                        <a:pt x="1" y="341"/>
                      </a:lnTo>
                      <a:lnTo>
                        <a:pt x="340" y="341"/>
                      </a:lnTo>
                      <a:lnTo>
                        <a:pt x="3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34"/>
                <p:cNvSpPr/>
                <p:nvPr/>
              </p:nvSpPr>
              <p:spPr>
                <a:xfrm>
                  <a:off x="4843541" y="2872085"/>
                  <a:ext cx="77591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4" h="339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2533" y="339"/>
                      </a:lnTo>
                      <a:lnTo>
                        <a:pt x="253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p34"/>
                <p:cNvSpPr/>
                <p:nvPr/>
              </p:nvSpPr>
              <p:spPr>
                <a:xfrm>
                  <a:off x="4945411" y="2872085"/>
                  <a:ext cx="10441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39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56;p34"/>
                <p:cNvSpPr/>
                <p:nvPr/>
              </p:nvSpPr>
              <p:spPr>
                <a:xfrm>
                  <a:off x="4928080" y="2872085"/>
                  <a:ext cx="10411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39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0" y="339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34"/>
                <p:cNvSpPr/>
                <p:nvPr/>
              </p:nvSpPr>
              <p:spPr>
                <a:xfrm>
                  <a:off x="4790324" y="2738370"/>
                  <a:ext cx="355131" cy="35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" h="11597" extrusionOk="0">
                      <a:moveTo>
                        <a:pt x="7962" y="4789"/>
                      </a:moveTo>
                      <a:lnTo>
                        <a:pt x="8261" y="5088"/>
                      </a:lnTo>
                      <a:lnTo>
                        <a:pt x="8261" y="6166"/>
                      </a:lnTo>
                      <a:lnTo>
                        <a:pt x="9044" y="6166"/>
                      </a:lnTo>
                      <a:lnTo>
                        <a:pt x="9638" y="6761"/>
                      </a:lnTo>
                      <a:lnTo>
                        <a:pt x="9638" y="6804"/>
                      </a:lnTo>
                      <a:lnTo>
                        <a:pt x="7625" y="6804"/>
                      </a:lnTo>
                      <a:lnTo>
                        <a:pt x="7625" y="4789"/>
                      </a:lnTo>
                      <a:close/>
                      <a:moveTo>
                        <a:pt x="10023" y="6164"/>
                      </a:moveTo>
                      <a:lnTo>
                        <a:pt x="10023" y="6166"/>
                      </a:lnTo>
                      <a:lnTo>
                        <a:pt x="10617" y="6761"/>
                      </a:lnTo>
                      <a:lnTo>
                        <a:pt x="10617" y="6804"/>
                      </a:lnTo>
                      <a:lnTo>
                        <a:pt x="9981" y="6804"/>
                      </a:lnTo>
                      <a:lnTo>
                        <a:pt x="9981" y="6617"/>
                      </a:lnTo>
                      <a:lnTo>
                        <a:pt x="9528" y="6164"/>
                      </a:lnTo>
                      <a:close/>
                      <a:moveTo>
                        <a:pt x="6551" y="7373"/>
                      </a:moveTo>
                      <a:lnTo>
                        <a:pt x="6551" y="8250"/>
                      </a:lnTo>
                      <a:lnTo>
                        <a:pt x="5889" y="8911"/>
                      </a:lnTo>
                      <a:lnTo>
                        <a:pt x="5393" y="8911"/>
                      </a:lnTo>
                      <a:lnTo>
                        <a:pt x="5915" y="8391"/>
                      </a:lnTo>
                      <a:lnTo>
                        <a:pt x="5915" y="7373"/>
                      </a:lnTo>
                      <a:close/>
                      <a:moveTo>
                        <a:pt x="3521" y="9252"/>
                      </a:moveTo>
                      <a:lnTo>
                        <a:pt x="3521" y="10328"/>
                      </a:lnTo>
                      <a:lnTo>
                        <a:pt x="3471" y="10278"/>
                      </a:lnTo>
                      <a:lnTo>
                        <a:pt x="2883" y="10278"/>
                      </a:lnTo>
                      <a:lnTo>
                        <a:pt x="2883" y="9252"/>
                      </a:lnTo>
                      <a:close/>
                      <a:moveTo>
                        <a:pt x="4306" y="10618"/>
                      </a:moveTo>
                      <a:lnTo>
                        <a:pt x="4496" y="10808"/>
                      </a:lnTo>
                      <a:lnTo>
                        <a:pt x="4496" y="11254"/>
                      </a:lnTo>
                      <a:lnTo>
                        <a:pt x="3860" y="11254"/>
                      </a:lnTo>
                      <a:lnTo>
                        <a:pt x="3860" y="10667"/>
                      </a:lnTo>
                      <a:lnTo>
                        <a:pt x="3811" y="10618"/>
                      </a:lnTo>
                      <a:close/>
                      <a:moveTo>
                        <a:pt x="8490" y="0"/>
                      </a:moveTo>
                      <a:lnTo>
                        <a:pt x="7890" y="600"/>
                      </a:lnTo>
                      <a:lnTo>
                        <a:pt x="7890" y="3762"/>
                      </a:lnTo>
                      <a:lnTo>
                        <a:pt x="2400" y="3762"/>
                      </a:lnTo>
                      <a:lnTo>
                        <a:pt x="2400" y="4101"/>
                      </a:lnTo>
                      <a:lnTo>
                        <a:pt x="8229" y="4101"/>
                      </a:lnTo>
                      <a:lnTo>
                        <a:pt x="8229" y="740"/>
                      </a:lnTo>
                      <a:lnTo>
                        <a:pt x="8631" y="339"/>
                      </a:lnTo>
                      <a:lnTo>
                        <a:pt x="10608" y="339"/>
                      </a:lnTo>
                      <a:lnTo>
                        <a:pt x="11258" y="1113"/>
                      </a:lnTo>
                      <a:lnTo>
                        <a:pt x="11258" y="1818"/>
                      </a:lnTo>
                      <a:lnTo>
                        <a:pt x="10113" y="1818"/>
                      </a:lnTo>
                      <a:lnTo>
                        <a:pt x="9830" y="1535"/>
                      </a:lnTo>
                      <a:lnTo>
                        <a:pt x="9591" y="1774"/>
                      </a:lnTo>
                      <a:lnTo>
                        <a:pt x="9974" y="2158"/>
                      </a:lnTo>
                      <a:lnTo>
                        <a:pt x="11258" y="2158"/>
                      </a:lnTo>
                      <a:lnTo>
                        <a:pt x="11258" y="2405"/>
                      </a:lnTo>
                      <a:lnTo>
                        <a:pt x="9483" y="2405"/>
                      </a:lnTo>
                      <a:lnTo>
                        <a:pt x="8986" y="1908"/>
                      </a:lnTo>
                      <a:lnTo>
                        <a:pt x="8745" y="2149"/>
                      </a:lnTo>
                      <a:lnTo>
                        <a:pt x="9242" y="2644"/>
                      </a:lnTo>
                      <a:lnTo>
                        <a:pt x="9242" y="5507"/>
                      </a:lnTo>
                      <a:lnTo>
                        <a:pt x="8924" y="5824"/>
                      </a:lnTo>
                      <a:lnTo>
                        <a:pt x="8606" y="5824"/>
                      </a:lnTo>
                      <a:lnTo>
                        <a:pt x="8606" y="4945"/>
                      </a:lnTo>
                      <a:lnTo>
                        <a:pt x="8107" y="4447"/>
                      </a:lnTo>
                      <a:lnTo>
                        <a:pt x="7287" y="4447"/>
                      </a:lnTo>
                      <a:lnTo>
                        <a:pt x="7287" y="7032"/>
                      </a:lnTo>
                      <a:lnTo>
                        <a:pt x="5917" y="7032"/>
                      </a:lnTo>
                      <a:lnTo>
                        <a:pt x="5917" y="6014"/>
                      </a:lnTo>
                      <a:lnTo>
                        <a:pt x="5056" y="5153"/>
                      </a:lnTo>
                      <a:lnTo>
                        <a:pt x="417" y="5153"/>
                      </a:lnTo>
                      <a:lnTo>
                        <a:pt x="1474" y="4099"/>
                      </a:lnTo>
                      <a:lnTo>
                        <a:pt x="2059" y="4099"/>
                      </a:lnTo>
                      <a:lnTo>
                        <a:pt x="2059" y="3758"/>
                      </a:lnTo>
                      <a:lnTo>
                        <a:pt x="1332" y="3758"/>
                      </a:lnTo>
                      <a:lnTo>
                        <a:pt x="1" y="5090"/>
                      </a:lnTo>
                      <a:lnTo>
                        <a:pt x="1" y="5494"/>
                      </a:lnTo>
                      <a:lnTo>
                        <a:pt x="3521" y="5494"/>
                      </a:lnTo>
                      <a:lnTo>
                        <a:pt x="3521" y="7937"/>
                      </a:lnTo>
                      <a:lnTo>
                        <a:pt x="1568" y="7937"/>
                      </a:lnTo>
                      <a:lnTo>
                        <a:pt x="1568" y="11597"/>
                      </a:lnTo>
                      <a:lnTo>
                        <a:pt x="2583" y="11597"/>
                      </a:lnTo>
                      <a:lnTo>
                        <a:pt x="2583" y="11256"/>
                      </a:lnTo>
                      <a:lnTo>
                        <a:pt x="1909" y="11256"/>
                      </a:lnTo>
                      <a:lnTo>
                        <a:pt x="1909" y="8275"/>
                      </a:lnTo>
                      <a:lnTo>
                        <a:pt x="3860" y="8275"/>
                      </a:lnTo>
                      <a:lnTo>
                        <a:pt x="3860" y="5494"/>
                      </a:lnTo>
                      <a:lnTo>
                        <a:pt x="4913" y="5494"/>
                      </a:lnTo>
                      <a:lnTo>
                        <a:pt x="5574" y="6155"/>
                      </a:lnTo>
                      <a:lnTo>
                        <a:pt x="5574" y="8248"/>
                      </a:lnTo>
                      <a:lnTo>
                        <a:pt x="4913" y="8910"/>
                      </a:lnTo>
                      <a:lnTo>
                        <a:pt x="2545" y="8910"/>
                      </a:lnTo>
                      <a:lnTo>
                        <a:pt x="2545" y="10615"/>
                      </a:lnTo>
                      <a:lnTo>
                        <a:pt x="3331" y="10615"/>
                      </a:lnTo>
                      <a:lnTo>
                        <a:pt x="3519" y="10805"/>
                      </a:lnTo>
                      <a:lnTo>
                        <a:pt x="3519" y="11251"/>
                      </a:lnTo>
                      <a:lnTo>
                        <a:pt x="2923" y="11251"/>
                      </a:lnTo>
                      <a:lnTo>
                        <a:pt x="2923" y="11591"/>
                      </a:lnTo>
                      <a:lnTo>
                        <a:pt x="4837" y="11591"/>
                      </a:lnTo>
                      <a:lnTo>
                        <a:pt x="4837" y="10665"/>
                      </a:lnTo>
                      <a:lnTo>
                        <a:pt x="4447" y="10276"/>
                      </a:lnTo>
                      <a:lnTo>
                        <a:pt x="3860" y="10276"/>
                      </a:lnTo>
                      <a:lnTo>
                        <a:pt x="3860" y="9248"/>
                      </a:lnTo>
                      <a:lnTo>
                        <a:pt x="6031" y="9248"/>
                      </a:lnTo>
                      <a:lnTo>
                        <a:pt x="6891" y="8388"/>
                      </a:lnTo>
                      <a:lnTo>
                        <a:pt x="6891" y="7371"/>
                      </a:lnTo>
                      <a:lnTo>
                        <a:pt x="7855" y="7371"/>
                      </a:lnTo>
                      <a:lnTo>
                        <a:pt x="8087" y="7141"/>
                      </a:lnTo>
                      <a:lnTo>
                        <a:pt x="10954" y="7141"/>
                      </a:lnTo>
                      <a:lnTo>
                        <a:pt x="10954" y="6617"/>
                      </a:lnTo>
                      <a:lnTo>
                        <a:pt x="10162" y="5826"/>
                      </a:lnTo>
                      <a:lnTo>
                        <a:pt x="9577" y="5826"/>
                      </a:lnTo>
                      <a:lnTo>
                        <a:pt x="9579" y="2745"/>
                      </a:lnTo>
                      <a:lnTo>
                        <a:pt x="11597" y="2745"/>
                      </a:lnTo>
                      <a:lnTo>
                        <a:pt x="11597" y="991"/>
                      </a:lnTo>
                      <a:lnTo>
                        <a:pt x="1076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34"/>
                <p:cNvSpPr/>
                <p:nvPr/>
              </p:nvSpPr>
              <p:spPr>
                <a:xfrm>
                  <a:off x="5064948" y="2753190"/>
                  <a:ext cx="45409" cy="2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3" h="912" extrusionOk="0">
                      <a:moveTo>
                        <a:pt x="1106" y="341"/>
                      </a:moveTo>
                      <a:cubicBezTo>
                        <a:pt x="1043" y="477"/>
                        <a:pt x="905" y="571"/>
                        <a:pt x="744" y="571"/>
                      </a:cubicBezTo>
                      <a:cubicBezTo>
                        <a:pt x="582" y="571"/>
                        <a:pt x="445" y="477"/>
                        <a:pt x="381" y="341"/>
                      </a:cubicBezTo>
                      <a:close/>
                      <a:moveTo>
                        <a:pt x="1" y="0"/>
                      </a:moveTo>
                      <a:lnTo>
                        <a:pt x="1" y="170"/>
                      </a:lnTo>
                      <a:cubicBezTo>
                        <a:pt x="3" y="580"/>
                        <a:pt x="334" y="911"/>
                        <a:pt x="742" y="911"/>
                      </a:cubicBezTo>
                      <a:cubicBezTo>
                        <a:pt x="1150" y="911"/>
                        <a:pt x="1483" y="578"/>
                        <a:pt x="1483" y="170"/>
                      </a:cubicBezTo>
                      <a:lnTo>
                        <a:pt x="148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34"/>
                <p:cNvSpPr/>
                <p:nvPr/>
              </p:nvSpPr>
              <p:spPr>
                <a:xfrm>
                  <a:off x="4917149" y="2950623"/>
                  <a:ext cx="10472" cy="37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1215" extrusionOk="0">
                      <a:moveTo>
                        <a:pt x="1" y="1"/>
                      </a:moveTo>
                      <a:lnTo>
                        <a:pt x="1" y="1215"/>
                      </a:lnTo>
                      <a:lnTo>
                        <a:pt x="341" y="1215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860;p34"/>
                <p:cNvSpPr/>
                <p:nvPr/>
              </p:nvSpPr>
              <p:spPr>
                <a:xfrm>
                  <a:off x="4917149" y="2915962"/>
                  <a:ext cx="1047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861;p34"/>
                <p:cNvSpPr/>
                <p:nvPr/>
              </p:nvSpPr>
              <p:spPr>
                <a:xfrm>
                  <a:off x="4917149" y="2933262"/>
                  <a:ext cx="10472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2" extrusionOk="0">
                      <a:moveTo>
                        <a:pt x="1" y="1"/>
                      </a:moveTo>
                      <a:lnTo>
                        <a:pt x="1" y="341"/>
                      </a:lnTo>
                      <a:lnTo>
                        <a:pt x="341" y="341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862;p34"/>
                <p:cNvSpPr/>
                <p:nvPr/>
              </p:nvSpPr>
              <p:spPr>
                <a:xfrm>
                  <a:off x="5058365" y="2839108"/>
                  <a:ext cx="1044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0" extrusionOk="0">
                      <a:moveTo>
                        <a:pt x="0" y="1"/>
                      </a:moveTo>
                      <a:lnTo>
                        <a:pt x="0" y="340"/>
                      </a:lnTo>
                      <a:lnTo>
                        <a:pt x="341" y="340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34"/>
                <p:cNvSpPr/>
                <p:nvPr/>
              </p:nvSpPr>
              <p:spPr>
                <a:xfrm>
                  <a:off x="5058365" y="2821747"/>
                  <a:ext cx="1044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2" extrusionOk="0">
                      <a:moveTo>
                        <a:pt x="0" y="1"/>
                      </a:moveTo>
                      <a:lnTo>
                        <a:pt x="0" y="341"/>
                      </a:lnTo>
                      <a:lnTo>
                        <a:pt x="341" y="341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864;p34"/>
                <p:cNvSpPr/>
                <p:nvPr/>
              </p:nvSpPr>
              <p:spPr>
                <a:xfrm>
                  <a:off x="5058365" y="2856438"/>
                  <a:ext cx="10441" cy="37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1215" extrusionOk="0">
                      <a:moveTo>
                        <a:pt x="0" y="0"/>
                      </a:moveTo>
                      <a:lnTo>
                        <a:pt x="0" y="1214"/>
                      </a:lnTo>
                      <a:lnTo>
                        <a:pt x="341" y="1214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34"/>
                <p:cNvSpPr/>
                <p:nvPr/>
              </p:nvSpPr>
              <p:spPr>
                <a:xfrm>
                  <a:off x="4977867" y="2935651"/>
                  <a:ext cx="26364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340" extrusionOk="0">
                      <a:moveTo>
                        <a:pt x="0" y="1"/>
                      </a:moveTo>
                      <a:lnTo>
                        <a:pt x="0" y="339"/>
                      </a:lnTo>
                      <a:lnTo>
                        <a:pt x="861" y="339"/>
                      </a:lnTo>
                      <a:lnTo>
                        <a:pt x="86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34"/>
                <p:cNvSpPr/>
                <p:nvPr/>
              </p:nvSpPr>
              <p:spPr>
                <a:xfrm>
                  <a:off x="5030379" y="2932589"/>
                  <a:ext cx="26793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340" extrusionOk="0">
                      <a:moveTo>
                        <a:pt x="1" y="1"/>
                      </a:moveTo>
                      <a:lnTo>
                        <a:pt x="1" y="340"/>
                      </a:lnTo>
                      <a:lnTo>
                        <a:pt x="874" y="340"/>
                      </a:lnTo>
                      <a:lnTo>
                        <a:pt x="87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867" name="Google Shape;867;p34"/>
          <p:cNvGrpSpPr/>
          <p:nvPr/>
        </p:nvGrpSpPr>
        <p:grpSpPr>
          <a:xfrm>
            <a:off x="6757794" y="1448399"/>
            <a:ext cx="1491600" cy="2910535"/>
            <a:chOff x="6757794" y="1448399"/>
            <a:chExt cx="1491600" cy="2910535"/>
          </a:xfrm>
        </p:grpSpPr>
        <p:sp>
          <p:nvSpPr>
            <p:cNvPr id="868" name="Google Shape;868;p34"/>
            <p:cNvSpPr/>
            <p:nvPr/>
          </p:nvSpPr>
          <p:spPr>
            <a:xfrm>
              <a:off x="6757794" y="3428333"/>
              <a:ext cx="1491600" cy="9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Saturn is a gas giant and has several rings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69" name="Google Shape;869;p34"/>
            <p:cNvSpPr txBox="1"/>
            <p:nvPr/>
          </p:nvSpPr>
          <p:spPr>
            <a:xfrm>
              <a:off x="6758394" y="3040323"/>
              <a:ext cx="14904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Saturn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835" name="Google Shape;835;p34"/>
            <p:cNvSpPr txBox="1"/>
            <p:nvPr/>
          </p:nvSpPr>
          <p:spPr>
            <a:xfrm>
              <a:off x="7119144" y="2372925"/>
              <a:ext cx="768900" cy="72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04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grpSp>
          <p:nvGrpSpPr>
            <p:cNvPr id="870" name="Google Shape;870;p34"/>
            <p:cNvGrpSpPr/>
            <p:nvPr/>
          </p:nvGrpSpPr>
          <p:grpSpPr>
            <a:xfrm>
              <a:off x="7124119" y="1448399"/>
              <a:ext cx="758949" cy="758949"/>
              <a:chOff x="7500350" y="3148125"/>
              <a:chExt cx="753000" cy="753000"/>
            </a:xfrm>
          </p:grpSpPr>
          <p:sp>
            <p:nvSpPr>
              <p:cNvPr id="871" name="Google Shape;871;p34"/>
              <p:cNvSpPr/>
              <p:nvPr/>
            </p:nvSpPr>
            <p:spPr>
              <a:xfrm>
                <a:off x="7500350" y="3148125"/>
                <a:ext cx="753000" cy="753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2" name="Google Shape;872;p34"/>
              <p:cNvGrpSpPr/>
              <p:nvPr/>
            </p:nvGrpSpPr>
            <p:grpSpPr>
              <a:xfrm>
                <a:off x="7758460" y="3346985"/>
                <a:ext cx="236784" cy="355281"/>
                <a:chOff x="891123" y="3394573"/>
                <a:chExt cx="236784" cy="355281"/>
              </a:xfrm>
            </p:grpSpPr>
            <p:sp>
              <p:nvSpPr>
                <p:cNvPr id="873" name="Google Shape;873;p34"/>
                <p:cNvSpPr/>
                <p:nvPr/>
              </p:nvSpPr>
              <p:spPr>
                <a:xfrm>
                  <a:off x="1006037" y="3414506"/>
                  <a:ext cx="44123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1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1441" y="341"/>
                      </a:lnTo>
                      <a:lnTo>
                        <a:pt x="14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34"/>
                <p:cNvSpPr/>
                <p:nvPr/>
              </p:nvSpPr>
              <p:spPr>
                <a:xfrm>
                  <a:off x="988676" y="3414506"/>
                  <a:ext cx="10441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34"/>
                <p:cNvSpPr/>
                <p:nvPr/>
              </p:nvSpPr>
              <p:spPr>
                <a:xfrm>
                  <a:off x="971345" y="3414506"/>
                  <a:ext cx="10411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1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0" y="341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34"/>
                <p:cNvSpPr/>
                <p:nvPr/>
              </p:nvSpPr>
              <p:spPr>
                <a:xfrm>
                  <a:off x="891123" y="3511814"/>
                  <a:ext cx="236784" cy="23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3" h="7774" extrusionOk="0">
                      <a:moveTo>
                        <a:pt x="5042" y="2349"/>
                      </a:moveTo>
                      <a:lnTo>
                        <a:pt x="5042" y="3318"/>
                      </a:lnTo>
                      <a:lnTo>
                        <a:pt x="2690" y="3318"/>
                      </a:lnTo>
                      <a:lnTo>
                        <a:pt x="2690" y="2349"/>
                      </a:lnTo>
                      <a:lnTo>
                        <a:pt x="2927" y="2586"/>
                      </a:lnTo>
                      <a:lnTo>
                        <a:pt x="4804" y="2586"/>
                      </a:lnTo>
                      <a:lnTo>
                        <a:pt x="5042" y="2349"/>
                      </a:lnTo>
                      <a:close/>
                      <a:moveTo>
                        <a:pt x="5399" y="0"/>
                      </a:moveTo>
                      <a:lnTo>
                        <a:pt x="5399" y="1513"/>
                      </a:lnTo>
                      <a:lnTo>
                        <a:pt x="4833" y="2077"/>
                      </a:lnTo>
                      <a:lnTo>
                        <a:pt x="4563" y="2077"/>
                      </a:lnTo>
                      <a:lnTo>
                        <a:pt x="4563" y="2247"/>
                      </a:lnTo>
                      <a:lnTo>
                        <a:pt x="3168" y="2247"/>
                      </a:lnTo>
                      <a:lnTo>
                        <a:pt x="3168" y="555"/>
                      </a:lnTo>
                      <a:lnTo>
                        <a:pt x="2864" y="249"/>
                      </a:lnTo>
                      <a:lnTo>
                        <a:pt x="2623" y="490"/>
                      </a:lnTo>
                      <a:lnTo>
                        <a:pt x="2829" y="696"/>
                      </a:lnTo>
                      <a:lnTo>
                        <a:pt x="2829" y="2004"/>
                      </a:lnTo>
                      <a:lnTo>
                        <a:pt x="2336" y="1512"/>
                      </a:lnTo>
                      <a:lnTo>
                        <a:pt x="2336" y="827"/>
                      </a:lnTo>
                      <a:lnTo>
                        <a:pt x="1996" y="827"/>
                      </a:lnTo>
                      <a:lnTo>
                        <a:pt x="1996" y="1651"/>
                      </a:lnTo>
                      <a:lnTo>
                        <a:pt x="2351" y="2006"/>
                      </a:lnTo>
                      <a:lnTo>
                        <a:pt x="2351" y="3316"/>
                      </a:lnTo>
                      <a:lnTo>
                        <a:pt x="843" y="3316"/>
                      </a:lnTo>
                      <a:lnTo>
                        <a:pt x="1" y="4159"/>
                      </a:lnTo>
                      <a:lnTo>
                        <a:pt x="1" y="7772"/>
                      </a:lnTo>
                      <a:lnTo>
                        <a:pt x="2295" y="7772"/>
                      </a:lnTo>
                      <a:lnTo>
                        <a:pt x="2295" y="7431"/>
                      </a:lnTo>
                      <a:lnTo>
                        <a:pt x="1740" y="7431"/>
                      </a:lnTo>
                      <a:lnTo>
                        <a:pt x="1740" y="5322"/>
                      </a:lnTo>
                      <a:lnTo>
                        <a:pt x="1400" y="5322"/>
                      </a:lnTo>
                      <a:lnTo>
                        <a:pt x="1400" y="7431"/>
                      </a:lnTo>
                      <a:lnTo>
                        <a:pt x="338" y="7431"/>
                      </a:lnTo>
                      <a:lnTo>
                        <a:pt x="338" y="4302"/>
                      </a:lnTo>
                      <a:lnTo>
                        <a:pt x="981" y="3659"/>
                      </a:lnTo>
                      <a:lnTo>
                        <a:pt x="6750" y="3659"/>
                      </a:lnTo>
                      <a:lnTo>
                        <a:pt x="7394" y="4302"/>
                      </a:lnTo>
                      <a:lnTo>
                        <a:pt x="7394" y="7433"/>
                      </a:lnTo>
                      <a:lnTo>
                        <a:pt x="6334" y="7433"/>
                      </a:lnTo>
                      <a:lnTo>
                        <a:pt x="6334" y="5326"/>
                      </a:lnTo>
                      <a:lnTo>
                        <a:pt x="5993" y="5326"/>
                      </a:lnTo>
                      <a:lnTo>
                        <a:pt x="5993" y="7433"/>
                      </a:lnTo>
                      <a:lnTo>
                        <a:pt x="2630" y="7433"/>
                      </a:lnTo>
                      <a:lnTo>
                        <a:pt x="2630" y="7774"/>
                      </a:lnTo>
                      <a:lnTo>
                        <a:pt x="7732" y="7774"/>
                      </a:lnTo>
                      <a:lnTo>
                        <a:pt x="7732" y="4161"/>
                      </a:lnTo>
                      <a:lnTo>
                        <a:pt x="6890" y="3318"/>
                      </a:lnTo>
                      <a:lnTo>
                        <a:pt x="5382" y="3318"/>
                      </a:lnTo>
                      <a:lnTo>
                        <a:pt x="5382" y="2010"/>
                      </a:lnTo>
                      <a:lnTo>
                        <a:pt x="5737" y="1653"/>
                      </a:lnTo>
                      <a:lnTo>
                        <a:pt x="57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34"/>
                <p:cNvSpPr/>
                <p:nvPr/>
              </p:nvSpPr>
              <p:spPr>
                <a:xfrm>
                  <a:off x="941614" y="3634690"/>
                  <a:ext cx="104843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0" extrusionOk="0">
                      <a:moveTo>
                        <a:pt x="1" y="1"/>
                      </a:moveTo>
                      <a:lnTo>
                        <a:pt x="1" y="340"/>
                      </a:lnTo>
                      <a:lnTo>
                        <a:pt x="3423" y="340"/>
                      </a:lnTo>
                      <a:lnTo>
                        <a:pt x="342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34"/>
                <p:cNvSpPr/>
                <p:nvPr/>
              </p:nvSpPr>
              <p:spPr>
                <a:xfrm>
                  <a:off x="1053343" y="3634690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1" y="1"/>
                      </a:moveTo>
                      <a:lnTo>
                        <a:pt x="1" y="340"/>
                      </a:lnTo>
                      <a:lnTo>
                        <a:pt x="340" y="340"/>
                      </a:lnTo>
                      <a:lnTo>
                        <a:pt x="3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34"/>
                <p:cNvSpPr/>
                <p:nvPr/>
              </p:nvSpPr>
              <p:spPr>
                <a:xfrm>
                  <a:off x="1070674" y="3634690"/>
                  <a:ext cx="1044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0" extrusionOk="0">
                      <a:moveTo>
                        <a:pt x="0" y="1"/>
                      </a:moveTo>
                      <a:lnTo>
                        <a:pt x="0" y="340"/>
                      </a:lnTo>
                      <a:lnTo>
                        <a:pt x="341" y="340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34"/>
                <p:cNvSpPr/>
                <p:nvPr/>
              </p:nvSpPr>
              <p:spPr>
                <a:xfrm>
                  <a:off x="1058457" y="3697214"/>
                  <a:ext cx="10472" cy="35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1159" extrusionOk="0">
                      <a:moveTo>
                        <a:pt x="1" y="1"/>
                      </a:moveTo>
                      <a:lnTo>
                        <a:pt x="1" y="1159"/>
                      </a:lnTo>
                      <a:lnTo>
                        <a:pt x="341" y="1159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34"/>
                <p:cNvSpPr/>
                <p:nvPr/>
              </p:nvSpPr>
              <p:spPr>
                <a:xfrm>
                  <a:off x="1101293" y="3669779"/>
                  <a:ext cx="10472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34"/>
                <p:cNvSpPr/>
                <p:nvPr/>
              </p:nvSpPr>
              <p:spPr>
                <a:xfrm>
                  <a:off x="1101293" y="3704440"/>
                  <a:ext cx="10472" cy="2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923" extrusionOk="0">
                      <a:moveTo>
                        <a:pt x="0" y="1"/>
                      </a:moveTo>
                      <a:lnTo>
                        <a:pt x="0" y="923"/>
                      </a:lnTo>
                      <a:lnTo>
                        <a:pt x="341" y="923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34"/>
                <p:cNvSpPr/>
                <p:nvPr/>
              </p:nvSpPr>
              <p:spPr>
                <a:xfrm>
                  <a:off x="1101293" y="3687140"/>
                  <a:ext cx="10472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39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34"/>
                <p:cNvSpPr/>
                <p:nvPr/>
              </p:nvSpPr>
              <p:spPr>
                <a:xfrm>
                  <a:off x="1016784" y="3463926"/>
                  <a:ext cx="1041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2" extrusionOk="0">
                      <a:moveTo>
                        <a:pt x="1" y="1"/>
                      </a:moveTo>
                      <a:lnTo>
                        <a:pt x="1" y="341"/>
                      </a:lnTo>
                      <a:lnTo>
                        <a:pt x="340" y="341"/>
                      </a:lnTo>
                      <a:lnTo>
                        <a:pt x="3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34"/>
                <p:cNvSpPr/>
                <p:nvPr/>
              </p:nvSpPr>
              <p:spPr>
                <a:xfrm>
                  <a:off x="1034115" y="3463926"/>
                  <a:ext cx="1044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2" extrusionOk="0">
                      <a:moveTo>
                        <a:pt x="0" y="1"/>
                      </a:moveTo>
                      <a:lnTo>
                        <a:pt x="0" y="341"/>
                      </a:lnTo>
                      <a:lnTo>
                        <a:pt x="341" y="341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34"/>
                <p:cNvSpPr/>
                <p:nvPr/>
              </p:nvSpPr>
              <p:spPr>
                <a:xfrm>
                  <a:off x="974468" y="3463926"/>
                  <a:ext cx="35427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342" extrusionOk="0">
                      <a:moveTo>
                        <a:pt x="0" y="1"/>
                      </a:moveTo>
                      <a:lnTo>
                        <a:pt x="0" y="341"/>
                      </a:lnTo>
                      <a:lnTo>
                        <a:pt x="1156" y="341"/>
                      </a:lnTo>
                      <a:lnTo>
                        <a:pt x="115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34"/>
                <p:cNvSpPr/>
                <p:nvPr/>
              </p:nvSpPr>
              <p:spPr>
                <a:xfrm>
                  <a:off x="993207" y="3544822"/>
                  <a:ext cx="32610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" h="340" extrusionOk="0">
                      <a:moveTo>
                        <a:pt x="1" y="1"/>
                      </a:moveTo>
                      <a:lnTo>
                        <a:pt x="1" y="339"/>
                      </a:lnTo>
                      <a:lnTo>
                        <a:pt x="1064" y="339"/>
                      </a:lnTo>
                      <a:lnTo>
                        <a:pt x="106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888;p34"/>
                <p:cNvSpPr/>
                <p:nvPr/>
              </p:nvSpPr>
              <p:spPr>
                <a:xfrm>
                  <a:off x="980347" y="3597640"/>
                  <a:ext cx="41858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" h="342" extrusionOk="0">
                      <a:moveTo>
                        <a:pt x="0" y="1"/>
                      </a:moveTo>
                      <a:lnTo>
                        <a:pt x="0" y="341"/>
                      </a:lnTo>
                      <a:lnTo>
                        <a:pt x="1367" y="341"/>
                      </a:lnTo>
                      <a:lnTo>
                        <a:pt x="13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34"/>
                <p:cNvSpPr/>
                <p:nvPr/>
              </p:nvSpPr>
              <p:spPr>
                <a:xfrm>
                  <a:off x="1030838" y="3519408"/>
                  <a:ext cx="16780" cy="31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1038" extrusionOk="0">
                      <a:moveTo>
                        <a:pt x="306" y="1"/>
                      </a:moveTo>
                      <a:lnTo>
                        <a:pt x="0" y="309"/>
                      </a:lnTo>
                      <a:lnTo>
                        <a:pt x="0" y="1037"/>
                      </a:lnTo>
                      <a:lnTo>
                        <a:pt x="341" y="1037"/>
                      </a:lnTo>
                      <a:lnTo>
                        <a:pt x="341" y="450"/>
                      </a:lnTo>
                      <a:lnTo>
                        <a:pt x="547" y="242"/>
                      </a:lnTo>
                      <a:lnTo>
                        <a:pt x="30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34"/>
                <p:cNvSpPr/>
                <p:nvPr/>
              </p:nvSpPr>
              <p:spPr>
                <a:xfrm>
                  <a:off x="1030838" y="3558080"/>
                  <a:ext cx="1044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0" extrusionOk="0">
                      <a:moveTo>
                        <a:pt x="0" y="1"/>
                      </a:moveTo>
                      <a:lnTo>
                        <a:pt x="0" y="339"/>
                      </a:lnTo>
                      <a:lnTo>
                        <a:pt x="341" y="339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34"/>
                <p:cNvSpPr/>
                <p:nvPr/>
              </p:nvSpPr>
              <p:spPr>
                <a:xfrm>
                  <a:off x="1001046" y="3517907"/>
                  <a:ext cx="1690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" h="340" extrusionOk="0">
                      <a:moveTo>
                        <a:pt x="0" y="1"/>
                      </a:moveTo>
                      <a:lnTo>
                        <a:pt x="0" y="340"/>
                      </a:lnTo>
                      <a:lnTo>
                        <a:pt x="551" y="340"/>
                      </a:lnTo>
                      <a:lnTo>
                        <a:pt x="55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34"/>
                <p:cNvSpPr/>
                <p:nvPr/>
              </p:nvSpPr>
              <p:spPr>
                <a:xfrm>
                  <a:off x="928631" y="3394573"/>
                  <a:ext cx="161612" cy="132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8" h="4319" extrusionOk="0">
                      <a:moveTo>
                        <a:pt x="3911" y="343"/>
                      </a:moveTo>
                      <a:lnTo>
                        <a:pt x="4175" y="608"/>
                      </a:lnTo>
                      <a:lnTo>
                        <a:pt x="4175" y="1490"/>
                      </a:lnTo>
                      <a:lnTo>
                        <a:pt x="3779" y="1664"/>
                      </a:lnTo>
                      <a:lnTo>
                        <a:pt x="3213" y="1414"/>
                      </a:lnTo>
                      <a:lnTo>
                        <a:pt x="2646" y="1664"/>
                      </a:lnTo>
                      <a:lnTo>
                        <a:pt x="2081" y="1414"/>
                      </a:lnTo>
                      <a:lnTo>
                        <a:pt x="1514" y="1664"/>
                      </a:lnTo>
                      <a:lnTo>
                        <a:pt x="1117" y="1490"/>
                      </a:lnTo>
                      <a:lnTo>
                        <a:pt x="1111" y="608"/>
                      </a:lnTo>
                      <a:lnTo>
                        <a:pt x="1376" y="343"/>
                      </a:lnTo>
                      <a:close/>
                      <a:moveTo>
                        <a:pt x="771" y="2139"/>
                      </a:moveTo>
                      <a:lnTo>
                        <a:pt x="771" y="2568"/>
                      </a:lnTo>
                      <a:lnTo>
                        <a:pt x="343" y="2568"/>
                      </a:lnTo>
                      <a:lnTo>
                        <a:pt x="343" y="2139"/>
                      </a:lnTo>
                      <a:close/>
                      <a:moveTo>
                        <a:pt x="4940" y="2139"/>
                      </a:moveTo>
                      <a:lnTo>
                        <a:pt x="4940" y="2568"/>
                      </a:lnTo>
                      <a:lnTo>
                        <a:pt x="4512" y="2568"/>
                      </a:lnTo>
                      <a:lnTo>
                        <a:pt x="4512" y="2139"/>
                      </a:lnTo>
                      <a:close/>
                      <a:moveTo>
                        <a:pt x="3206" y="1789"/>
                      </a:moveTo>
                      <a:lnTo>
                        <a:pt x="3771" y="2037"/>
                      </a:lnTo>
                      <a:lnTo>
                        <a:pt x="4168" y="1864"/>
                      </a:lnTo>
                      <a:lnTo>
                        <a:pt x="4168" y="2759"/>
                      </a:lnTo>
                      <a:lnTo>
                        <a:pt x="1111" y="2759"/>
                      </a:lnTo>
                      <a:lnTo>
                        <a:pt x="1111" y="1864"/>
                      </a:lnTo>
                      <a:lnTo>
                        <a:pt x="1506" y="2037"/>
                      </a:lnTo>
                      <a:lnTo>
                        <a:pt x="2074" y="1789"/>
                      </a:lnTo>
                      <a:lnTo>
                        <a:pt x="2639" y="2037"/>
                      </a:lnTo>
                      <a:lnTo>
                        <a:pt x="3206" y="1789"/>
                      </a:lnTo>
                      <a:close/>
                      <a:moveTo>
                        <a:pt x="2190" y="3096"/>
                      </a:moveTo>
                      <a:cubicBezTo>
                        <a:pt x="2126" y="3233"/>
                        <a:pt x="1987" y="3326"/>
                        <a:pt x="1827" y="3326"/>
                      </a:cubicBezTo>
                      <a:cubicBezTo>
                        <a:pt x="1666" y="3326"/>
                        <a:pt x="1526" y="3232"/>
                        <a:pt x="1465" y="3096"/>
                      </a:cubicBezTo>
                      <a:close/>
                      <a:moveTo>
                        <a:pt x="3817" y="3096"/>
                      </a:moveTo>
                      <a:cubicBezTo>
                        <a:pt x="3753" y="3233"/>
                        <a:pt x="3616" y="3326"/>
                        <a:pt x="3454" y="3326"/>
                      </a:cubicBezTo>
                      <a:cubicBezTo>
                        <a:pt x="3295" y="3326"/>
                        <a:pt x="3155" y="3232"/>
                        <a:pt x="3092" y="3096"/>
                      </a:cubicBezTo>
                      <a:close/>
                      <a:moveTo>
                        <a:pt x="1233" y="1"/>
                      </a:moveTo>
                      <a:lnTo>
                        <a:pt x="769" y="467"/>
                      </a:lnTo>
                      <a:lnTo>
                        <a:pt x="769" y="1798"/>
                      </a:lnTo>
                      <a:lnTo>
                        <a:pt x="341" y="1798"/>
                      </a:lnTo>
                      <a:lnTo>
                        <a:pt x="341" y="1592"/>
                      </a:lnTo>
                      <a:lnTo>
                        <a:pt x="1" y="1592"/>
                      </a:lnTo>
                      <a:lnTo>
                        <a:pt x="1" y="3112"/>
                      </a:lnTo>
                      <a:lnTo>
                        <a:pt x="341" y="3112"/>
                      </a:lnTo>
                      <a:lnTo>
                        <a:pt x="343" y="2907"/>
                      </a:lnTo>
                      <a:lnTo>
                        <a:pt x="771" y="2907"/>
                      </a:lnTo>
                      <a:lnTo>
                        <a:pt x="771" y="4319"/>
                      </a:lnTo>
                      <a:lnTo>
                        <a:pt x="1111" y="4319"/>
                      </a:lnTo>
                      <a:lnTo>
                        <a:pt x="1111" y="3114"/>
                      </a:lnTo>
                      <a:cubicBezTo>
                        <a:pt x="1195" y="3431"/>
                        <a:pt x="1485" y="3666"/>
                        <a:pt x="1827" y="3666"/>
                      </a:cubicBezTo>
                      <a:cubicBezTo>
                        <a:pt x="2175" y="3666"/>
                        <a:pt x="2470" y="3422"/>
                        <a:pt x="2546" y="3096"/>
                      </a:cubicBezTo>
                      <a:lnTo>
                        <a:pt x="2735" y="3096"/>
                      </a:lnTo>
                      <a:cubicBezTo>
                        <a:pt x="2811" y="3422"/>
                        <a:pt x="3106" y="3666"/>
                        <a:pt x="3454" y="3666"/>
                      </a:cubicBezTo>
                      <a:cubicBezTo>
                        <a:pt x="3799" y="3666"/>
                        <a:pt x="4088" y="3431"/>
                        <a:pt x="4170" y="3112"/>
                      </a:cubicBezTo>
                      <a:lnTo>
                        <a:pt x="4170" y="3487"/>
                      </a:lnTo>
                      <a:lnTo>
                        <a:pt x="4511" y="3487"/>
                      </a:lnTo>
                      <a:lnTo>
                        <a:pt x="4511" y="2905"/>
                      </a:lnTo>
                      <a:lnTo>
                        <a:pt x="4938" y="2905"/>
                      </a:lnTo>
                      <a:lnTo>
                        <a:pt x="4938" y="3112"/>
                      </a:lnTo>
                      <a:lnTo>
                        <a:pt x="5277" y="3112"/>
                      </a:lnTo>
                      <a:lnTo>
                        <a:pt x="5277" y="1592"/>
                      </a:lnTo>
                      <a:lnTo>
                        <a:pt x="4938" y="1592"/>
                      </a:lnTo>
                      <a:lnTo>
                        <a:pt x="4938" y="1798"/>
                      </a:lnTo>
                      <a:lnTo>
                        <a:pt x="4511" y="1798"/>
                      </a:lnTo>
                      <a:lnTo>
                        <a:pt x="4511" y="467"/>
                      </a:lnTo>
                      <a:lnTo>
                        <a:pt x="40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34"/>
                <p:cNvSpPr/>
                <p:nvPr/>
              </p:nvSpPr>
              <p:spPr>
                <a:xfrm>
                  <a:off x="956985" y="3682425"/>
                  <a:ext cx="10472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39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34"/>
                <p:cNvSpPr/>
                <p:nvPr/>
              </p:nvSpPr>
              <p:spPr>
                <a:xfrm>
                  <a:off x="956985" y="3717086"/>
                  <a:ext cx="1047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0" extrusionOk="0">
                      <a:moveTo>
                        <a:pt x="1" y="1"/>
                      </a:moveTo>
                      <a:lnTo>
                        <a:pt x="1" y="339"/>
                      </a:lnTo>
                      <a:lnTo>
                        <a:pt x="341" y="339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34"/>
                <p:cNvSpPr/>
                <p:nvPr/>
              </p:nvSpPr>
              <p:spPr>
                <a:xfrm>
                  <a:off x="956985" y="3699725"/>
                  <a:ext cx="10472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2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896" name="Google Shape;896;p34"/>
          <p:cNvGrpSpPr/>
          <p:nvPr/>
        </p:nvGrpSpPr>
        <p:grpSpPr>
          <a:xfrm>
            <a:off x="4803395" y="1448399"/>
            <a:ext cx="1490400" cy="2910535"/>
            <a:chOff x="4803397" y="1448399"/>
            <a:chExt cx="1490400" cy="2910535"/>
          </a:xfrm>
        </p:grpSpPr>
        <p:sp>
          <p:nvSpPr>
            <p:cNvPr id="897" name="Google Shape;897;p34"/>
            <p:cNvSpPr/>
            <p:nvPr/>
          </p:nvSpPr>
          <p:spPr>
            <a:xfrm>
              <a:off x="4803397" y="3428333"/>
              <a:ext cx="1490400" cy="9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Venus is the second planet from the Sun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8" name="Google Shape;898;p34"/>
            <p:cNvSpPr txBox="1"/>
            <p:nvPr/>
          </p:nvSpPr>
          <p:spPr>
            <a:xfrm>
              <a:off x="4803397" y="3040323"/>
              <a:ext cx="14904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Venus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836" name="Google Shape;836;p34"/>
            <p:cNvSpPr txBox="1"/>
            <p:nvPr/>
          </p:nvSpPr>
          <p:spPr>
            <a:xfrm>
              <a:off x="5164147" y="2372924"/>
              <a:ext cx="768900" cy="72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03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grpSp>
          <p:nvGrpSpPr>
            <p:cNvPr id="899" name="Google Shape;899;p34"/>
            <p:cNvGrpSpPr/>
            <p:nvPr/>
          </p:nvGrpSpPr>
          <p:grpSpPr>
            <a:xfrm>
              <a:off x="5169123" y="1448399"/>
              <a:ext cx="758949" cy="758949"/>
              <a:chOff x="6205800" y="3148125"/>
              <a:chExt cx="753000" cy="753000"/>
            </a:xfrm>
          </p:grpSpPr>
          <p:sp>
            <p:nvSpPr>
              <p:cNvPr id="900" name="Google Shape;900;p34"/>
              <p:cNvSpPr/>
              <p:nvPr/>
            </p:nvSpPr>
            <p:spPr>
              <a:xfrm>
                <a:off x="6205800" y="3148125"/>
                <a:ext cx="753000" cy="753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01" name="Google Shape;901;p34"/>
              <p:cNvGrpSpPr/>
              <p:nvPr/>
            </p:nvGrpSpPr>
            <p:grpSpPr>
              <a:xfrm>
                <a:off x="6411329" y="3347010"/>
                <a:ext cx="341934" cy="355223"/>
                <a:chOff x="7963392" y="2738248"/>
                <a:chExt cx="341934" cy="355223"/>
              </a:xfrm>
            </p:grpSpPr>
            <p:sp>
              <p:nvSpPr>
                <p:cNvPr id="902" name="Google Shape;902;p34"/>
                <p:cNvSpPr/>
                <p:nvPr/>
              </p:nvSpPr>
              <p:spPr>
                <a:xfrm>
                  <a:off x="8140156" y="2901204"/>
                  <a:ext cx="40480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2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1322" y="339"/>
                      </a:lnTo>
                      <a:lnTo>
                        <a:pt x="132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903;p34"/>
                <p:cNvSpPr/>
                <p:nvPr/>
              </p:nvSpPr>
              <p:spPr>
                <a:xfrm>
                  <a:off x="8187555" y="2901204"/>
                  <a:ext cx="10380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904;p34"/>
                <p:cNvSpPr/>
                <p:nvPr/>
              </p:nvSpPr>
              <p:spPr>
                <a:xfrm>
                  <a:off x="8204855" y="2901204"/>
                  <a:ext cx="1047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905;p34"/>
                <p:cNvSpPr/>
                <p:nvPr/>
              </p:nvSpPr>
              <p:spPr>
                <a:xfrm>
                  <a:off x="7963392" y="2738248"/>
                  <a:ext cx="341934" cy="355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11601" extrusionOk="0">
                      <a:moveTo>
                        <a:pt x="7203" y="343"/>
                      </a:moveTo>
                      <a:lnTo>
                        <a:pt x="7395" y="535"/>
                      </a:lnTo>
                      <a:lnTo>
                        <a:pt x="7395" y="889"/>
                      </a:lnTo>
                      <a:lnTo>
                        <a:pt x="6968" y="889"/>
                      </a:lnTo>
                      <a:lnTo>
                        <a:pt x="6968" y="343"/>
                      </a:lnTo>
                      <a:close/>
                      <a:moveTo>
                        <a:pt x="7970" y="343"/>
                      </a:moveTo>
                      <a:lnTo>
                        <a:pt x="8164" y="535"/>
                      </a:lnTo>
                      <a:lnTo>
                        <a:pt x="8164" y="889"/>
                      </a:lnTo>
                      <a:lnTo>
                        <a:pt x="7734" y="889"/>
                      </a:lnTo>
                      <a:lnTo>
                        <a:pt x="7734" y="343"/>
                      </a:lnTo>
                      <a:close/>
                      <a:moveTo>
                        <a:pt x="8682" y="1227"/>
                      </a:moveTo>
                      <a:lnTo>
                        <a:pt x="9015" y="1559"/>
                      </a:lnTo>
                      <a:lnTo>
                        <a:pt x="9015" y="2030"/>
                      </a:lnTo>
                      <a:lnTo>
                        <a:pt x="6968" y="2030"/>
                      </a:lnTo>
                      <a:lnTo>
                        <a:pt x="6968" y="1227"/>
                      </a:lnTo>
                      <a:close/>
                      <a:moveTo>
                        <a:pt x="10474" y="1979"/>
                      </a:moveTo>
                      <a:cubicBezTo>
                        <a:pt x="10546" y="1979"/>
                        <a:pt x="10603" y="2037"/>
                        <a:pt x="10603" y="2108"/>
                      </a:cubicBezTo>
                      <a:cubicBezTo>
                        <a:pt x="10603" y="2179"/>
                        <a:pt x="10543" y="2237"/>
                        <a:pt x="10474" y="2237"/>
                      </a:cubicBezTo>
                      <a:cubicBezTo>
                        <a:pt x="10449" y="2237"/>
                        <a:pt x="10425" y="2229"/>
                        <a:pt x="10405" y="2218"/>
                      </a:cubicBezTo>
                      <a:lnTo>
                        <a:pt x="10362" y="2175"/>
                      </a:lnTo>
                      <a:cubicBezTo>
                        <a:pt x="10351" y="2155"/>
                        <a:pt x="10343" y="2133"/>
                        <a:pt x="10343" y="2108"/>
                      </a:cubicBezTo>
                      <a:cubicBezTo>
                        <a:pt x="10343" y="2037"/>
                        <a:pt x="10401" y="1979"/>
                        <a:pt x="10474" y="1979"/>
                      </a:cubicBezTo>
                      <a:close/>
                      <a:moveTo>
                        <a:pt x="673" y="1862"/>
                      </a:moveTo>
                      <a:cubicBezTo>
                        <a:pt x="851" y="1862"/>
                        <a:pt x="999" y="2008"/>
                        <a:pt x="999" y="2188"/>
                      </a:cubicBezTo>
                      <a:cubicBezTo>
                        <a:pt x="999" y="2365"/>
                        <a:pt x="851" y="2514"/>
                        <a:pt x="673" y="2514"/>
                      </a:cubicBezTo>
                      <a:cubicBezTo>
                        <a:pt x="494" y="2514"/>
                        <a:pt x="347" y="2365"/>
                        <a:pt x="347" y="2188"/>
                      </a:cubicBezTo>
                      <a:cubicBezTo>
                        <a:pt x="347" y="2008"/>
                        <a:pt x="494" y="1862"/>
                        <a:pt x="673" y="1862"/>
                      </a:cubicBezTo>
                      <a:close/>
                      <a:moveTo>
                        <a:pt x="834" y="2854"/>
                      </a:moveTo>
                      <a:lnTo>
                        <a:pt x="834" y="3965"/>
                      </a:lnTo>
                      <a:lnTo>
                        <a:pt x="512" y="4099"/>
                      </a:lnTo>
                      <a:lnTo>
                        <a:pt x="512" y="2854"/>
                      </a:lnTo>
                      <a:close/>
                      <a:moveTo>
                        <a:pt x="8504" y="3860"/>
                      </a:moveTo>
                      <a:lnTo>
                        <a:pt x="8504" y="4157"/>
                      </a:lnTo>
                      <a:lnTo>
                        <a:pt x="6968" y="4157"/>
                      </a:lnTo>
                      <a:lnTo>
                        <a:pt x="6968" y="3860"/>
                      </a:lnTo>
                      <a:close/>
                      <a:moveTo>
                        <a:pt x="8504" y="4500"/>
                      </a:moveTo>
                      <a:lnTo>
                        <a:pt x="8504" y="4797"/>
                      </a:lnTo>
                      <a:lnTo>
                        <a:pt x="6968" y="4797"/>
                      </a:lnTo>
                      <a:lnTo>
                        <a:pt x="6968" y="4500"/>
                      </a:lnTo>
                      <a:close/>
                      <a:moveTo>
                        <a:pt x="963" y="4280"/>
                      </a:moveTo>
                      <a:lnTo>
                        <a:pt x="1746" y="5063"/>
                      </a:lnTo>
                      <a:lnTo>
                        <a:pt x="1519" y="5290"/>
                      </a:lnTo>
                      <a:lnTo>
                        <a:pt x="641" y="4413"/>
                      </a:lnTo>
                      <a:lnTo>
                        <a:pt x="963" y="4280"/>
                      </a:lnTo>
                      <a:close/>
                      <a:moveTo>
                        <a:pt x="5207" y="5136"/>
                      </a:moveTo>
                      <a:lnTo>
                        <a:pt x="5207" y="6051"/>
                      </a:lnTo>
                      <a:lnTo>
                        <a:pt x="4069" y="6051"/>
                      </a:lnTo>
                      <a:lnTo>
                        <a:pt x="3866" y="5850"/>
                      </a:lnTo>
                      <a:lnTo>
                        <a:pt x="3866" y="5136"/>
                      </a:lnTo>
                      <a:close/>
                      <a:moveTo>
                        <a:pt x="2233" y="7129"/>
                      </a:moveTo>
                      <a:cubicBezTo>
                        <a:pt x="2413" y="7129"/>
                        <a:pt x="2559" y="7276"/>
                        <a:pt x="2559" y="7455"/>
                      </a:cubicBezTo>
                      <a:cubicBezTo>
                        <a:pt x="2559" y="7634"/>
                        <a:pt x="2413" y="7781"/>
                        <a:pt x="2233" y="7781"/>
                      </a:cubicBezTo>
                      <a:cubicBezTo>
                        <a:pt x="2054" y="7781"/>
                        <a:pt x="1907" y="7634"/>
                        <a:pt x="1907" y="7455"/>
                      </a:cubicBezTo>
                      <a:cubicBezTo>
                        <a:pt x="1907" y="7276"/>
                        <a:pt x="2054" y="7129"/>
                        <a:pt x="2233" y="7129"/>
                      </a:cubicBezTo>
                      <a:close/>
                      <a:moveTo>
                        <a:pt x="6997" y="7129"/>
                      </a:moveTo>
                      <a:cubicBezTo>
                        <a:pt x="7176" y="7129"/>
                        <a:pt x="7323" y="7276"/>
                        <a:pt x="7323" y="7455"/>
                      </a:cubicBezTo>
                      <a:cubicBezTo>
                        <a:pt x="7323" y="7634"/>
                        <a:pt x="7176" y="7781"/>
                        <a:pt x="6997" y="7781"/>
                      </a:cubicBezTo>
                      <a:cubicBezTo>
                        <a:pt x="6816" y="7781"/>
                        <a:pt x="6671" y="7634"/>
                        <a:pt x="6671" y="7455"/>
                      </a:cubicBezTo>
                      <a:cubicBezTo>
                        <a:pt x="6671" y="7276"/>
                        <a:pt x="6817" y="7129"/>
                        <a:pt x="6997" y="7129"/>
                      </a:cubicBezTo>
                      <a:close/>
                      <a:moveTo>
                        <a:pt x="2413" y="6569"/>
                      </a:moveTo>
                      <a:lnTo>
                        <a:pt x="2940" y="7098"/>
                      </a:lnTo>
                      <a:lnTo>
                        <a:pt x="2940" y="8798"/>
                      </a:lnTo>
                      <a:lnTo>
                        <a:pt x="2413" y="9327"/>
                      </a:lnTo>
                      <a:lnTo>
                        <a:pt x="1586" y="9327"/>
                      </a:lnTo>
                      <a:lnTo>
                        <a:pt x="1586" y="7602"/>
                      </a:lnTo>
                      <a:cubicBezTo>
                        <a:pt x="1653" y="7899"/>
                        <a:pt x="1918" y="8118"/>
                        <a:pt x="2233" y="8118"/>
                      </a:cubicBezTo>
                      <a:cubicBezTo>
                        <a:pt x="2601" y="8118"/>
                        <a:pt x="2900" y="7819"/>
                        <a:pt x="2900" y="7453"/>
                      </a:cubicBezTo>
                      <a:cubicBezTo>
                        <a:pt x="2900" y="7085"/>
                        <a:pt x="2601" y="6786"/>
                        <a:pt x="2233" y="6786"/>
                      </a:cubicBezTo>
                      <a:cubicBezTo>
                        <a:pt x="1916" y="6786"/>
                        <a:pt x="1652" y="7009"/>
                        <a:pt x="1586" y="7303"/>
                      </a:cubicBezTo>
                      <a:lnTo>
                        <a:pt x="1586" y="6569"/>
                      </a:lnTo>
                      <a:close/>
                      <a:moveTo>
                        <a:pt x="7173" y="6569"/>
                      </a:moveTo>
                      <a:lnTo>
                        <a:pt x="7702" y="7098"/>
                      </a:lnTo>
                      <a:lnTo>
                        <a:pt x="7702" y="8798"/>
                      </a:lnTo>
                      <a:lnTo>
                        <a:pt x="7173" y="9327"/>
                      </a:lnTo>
                      <a:lnTo>
                        <a:pt x="6346" y="9327"/>
                      </a:lnTo>
                      <a:lnTo>
                        <a:pt x="6346" y="7602"/>
                      </a:lnTo>
                      <a:cubicBezTo>
                        <a:pt x="6415" y="7899"/>
                        <a:pt x="6680" y="8118"/>
                        <a:pt x="6995" y="8118"/>
                      </a:cubicBezTo>
                      <a:cubicBezTo>
                        <a:pt x="7361" y="8118"/>
                        <a:pt x="7660" y="7819"/>
                        <a:pt x="7660" y="7453"/>
                      </a:cubicBezTo>
                      <a:cubicBezTo>
                        <a:pt x="7660" y="7085"/>
                        <a:pt x="7361" y="6786"/>
                        <a:pt x="6995" y="6786"/>
                      </a:cubicBezTo>
                      <a:cubicBezTo>
                        <a:pt x="6678" y="6786"/>
                        <a:pt x="6412" y="7009"/>
                        <a:pt x="6346" y="7303"/>
                      </a:cubicBezTo>
                      <a:lnTo>
                        <a:pt x="6346" y="6569"/>
                      </a:lnTo>
                      <a:close/>
                      <a:moveTo>
                        <a:pt x="1246" y="8865"/>
                      </a:moveTo>
                      <a:lnTo>
                        <a:pt x="1246" y="9328"/>
                      </a:lnTo>
                      <a:lnTo>
                        <a:pt x="1244" y="9328"/>
                      </a:lnTo>
                      <a:lnTo>
                        <a:pt x="780" y="8865"/>
                      </a:lnTo>
                      <a:close/>
                      <a:moveTo>
                        <a:pt x="3743" y="8122"/>
                      </a:moveTo>
                      <a:lnTo>
                        <a:pt x="3743" y="8801"/>
                      </a:lnTo>
                      <a:lnTo>
                        <a:pt x="3213" y="9328"/>
                      </a:lnTo>
                      <a:lnTo>
                        <a:pt x="2891" y="9328"/>
                      </a:lnTo>
                      <a:lnTo>
                        <a:pt x="3277" y="8941"/>
                      </a:lnTo>
                      <a:lnTo>
                        <a:pt x="3277" y="8122"/>
                      </a:lnTo>
                      <a:close/>
                      <a:moveTo>
                        <a:pt x="6007" y="8865"/>
                      </a:moveTo>
                      <a:lnTo>
                        <a:pt x="6007" y="9328"/>
                      </a:lnTo>
                      <a:lnTo>
                        <a:pt x="6004" y="9328"/>
                      </a:lnTo>
                      <a:lnTo>
                        <a:pt x="5540" y="8865"/>
                      </a:lnTo>
                      <a:close/>
                      <a:moveTo>
                        <a:pt x="8504" y="7556"/>
                      </a:moveTo>
                      <a:lnTo>
                        <a:pt x="8504" y="8801"/>
                      </a:lnTo>
                      <a:lnTo>
                        <a:pt x="7977" y="9328"/>
                      </a:lnTo>
                      <a:lnTo>
                        <a:pt x="7653" y="9328"/>
                      </a:lnTo>
                      <a:lnTo>
                        <a:pt x="8040" y="8941"/>
                      </a:lnTo>
                      <a:lnTo>
                        <a:pt x="8040" y="8022"/>
                      </a:lnTo>
                      <a:lnTo>
                        <a:pt x="8504" y="7556"/>
                      </a:lnTo>
                      <a:close/>
                      <a:moveTo>
                        <a:pt x="537" y="9104"/>
                      </a:moveTo>
                      <a:lnTo>
                        <a:pt x="1001" y="9568"/>
                      </a:lnTo>
                      <a:lnTo>
                        <a:pt x="1001" y="9571"/>
                      </a:lnTo>
                      <a:lnTo>
                        <a:pt x="537" y="9571"/>
                      </a:lnTo>
                      <a:lnTo>
                        <a:pt x="537" y="9104"/>
                      </a:lnTo>
                      <a:close/>
                      <a:moveTo>
                        <a:pt x="5301" y="9104"/>
                      </a:moveTo>
                      <a:lnTo>
                        <a:pt x="5765" y="9568"/>
                      </a:lnTo>
                      <a:lnTo>
                        <a:pt x="5765" y="9571"/>
                      </a:lnTo>
                      <a:lnTo>
                        <a:pt x="5301" y="9571"/>
                      </a:lnTo>
                      <a:lnTo>
                        <a:pt x="5301" y="9104"/>
                      </a:lnTo>
                      <a:close/>
                      <a:moveTo>
                        <a:pt x="1806" y="9667"/>
                      </a:moveTo>
                      <a:lnTo>
                        <a:pt x="1806" y="10454"/>
                      </a:lnTo>
                      <a:lnTo>
                        <a:pt x="1342" y="10454"/>
                      </a:lnTo>
                      <a:lnTo>
                        <a:pt x="1342" y="9667"/>
                      </a:lnTo>
                      <a:close/>
                      <a:moveTo>
                        <a:pt x="6569" y="9667"/>
                      </a:moveTo>
                      <a:lnTo>
                        <a:pt x="6569" y="10454"/>
                      </a:lnTo>
                      <a:lnTo>
                        <a:pt x="6104" y="10454"/>
                      </a:lnTo>
                      <a:lnTo>
                        <a:pt x="6104" y="9667"/>
                      </a:lnTo>
                      <a:close/>
                      <a:moveTo>
                        <a:pt x="1001" y="9912"/>
                      </a:moveTo>
                      <a:lnTo>
                        <a:pt x="1001" y="10796"/>
                      </a:lnTo>
                      <a:lnTo>
                        <a:pt x="1666" y="10796"/>
                      </a:lnTo>
                      <a:lnTo>
                        <a:pt x="1807" y="10936"/>
                      </a:lnTo>
                      <a:lnTo>
                        <a:pt x="1807" y="11260"/>
                      </a:lnTo>
                      <a:lnTo>
                        <a:pt x="537" y="11260"/>
                      </a:lnTo>
                      <a:lnTo>
                        <a:pt x="537" y="9912"/>
                      </a:lnTo>
                      <a:close/>
                      <a:moveTo>
                        <a:pt x="2471" y="10794"/>
                      </a:moveTo>
                      <a:lnTo>
                        <a:pt x="2612" y="10934"/>
                      </a:lnTo>
                      <a:lnTo>
                        <a:pt x="2612" y="11260"/>
                      </a:lnTo>
                      <a:lnTo>
                        <a:pt x="2148" y="11260"/>
                      </a:lnTo>
                      <a:lnTo>
                        <a:pt x="2148" y="10794"/>
                      </a:lnTo>
                      <a:close/>
                      <a:moveTo>
                        <a:pt x="5763" y="9912"/>
                      </a:moveTo>
                      <a:lnTo>
                        <a:pt x="5763" y="10796"/>
                      </a:lnTo>
                      <a:lnTo>
                        <a:pt x="6428" y="10796"/>
                      </a:lnTo>
                      <a:lnTo>
                        <a:pt x="6569" y="10936"/>
                      </a:lnTo>
                      <a:lnTo>
                        <a:pt x="6569" y="11260"/>
                      </a:lnTo>
                      <a:lnTo>
                        <a:pt x="5297" y="11260"/>
                      </a:lnTo>
                      <a:lnTo>
                        <a:pt x="5297" y="9912"/>
                      </a:lnTo>
                      <a:close/>
                      <a:moveTo>
                        <a:pt x="7232" y="10794"/>
                      </a:moveTo>
                      <a:lnTo>
                        <a:pt x="7372" y="10934"/>
                      </a:lnTo>
                      <a:lnTo>
                        <a:pt x="7372" y="11260"/>
                      </a:lnTo>
                      <a:lnTo>
                        <a:pt x="6908" y="11260"/>
                      </a:lnTo>
                      <a:lnTo>
                        <a:pt x="6908" y="10794"/>
                      </a:lnTo>
                      <a:close/>
                      <a:moveTo>
                        <a:pt x="6625" y="1"/>
                      </a:moveTo>
                      <a:lnTo>
                        <a:pt x="6625" y="4795"/>
                      </a:lnTo>
                      <a:lnTo>
                        <a:pt x="6381" y="4795"/>
                      </a:lnTo>
                      <a:lnTo>
                        <a:pt x="6381" y="5136"/>
                      </a:lnTo>
                      <a:lnTo>
                        <a:pt x="8503" y="5136"/>
                      </a:lnTo>
                      <a:lnTo>
                        <a:pt x="8503" y="7074"/>
                      </a:lnTo>
                      <a:lnTo>
                        <a:pt x="8039" y="7538"/>
                      </a:lnTo>
                      <a:lnTo>
                        <a:pt x="8039" y="6958"/>
                      </a:lnTo>
                      <a:lnTo>
                        <a:pt x="7312" y="6232"/>
                      </a:lnTo>
                      <a:lnTo>
                        <a:pt x="6004" y="6232"/>
                      </a:lnTo>
                      <a:lnTo>
                        <a:pt x="6004" y="7781"/>
                      </a:lnTo>
                      <a:lnTo>
                        <a:pt x="3275" y="7781"/>
                      </a:lnTo>
                      <a:lnTo>
                        <a:pt x="3275" y="6962"/>
                      </a:lnTo>
                      <a:lnTo>
                        <a:pt x="2549" y="6234"/>
                      </a:lnTo>
                      <a:lnTo>
                        <a:pt x="1581" y="6234"/>
                      </a:lnTo>
                      <a:lnTo>
                        <a:pt x="1581" y="5708"/>
                      </a:lnTo>
                      <a:lnTo>
                        <a:pt x="2152" y="5137"/>
                      </a:lnTo>
                      <a:lnTo>
                        <a:pt x="3522" y="5137"/>
                      </a:lnTo>
                      <a:lnTo>
                        <a:pt x="3522" y="5993"/>
                      </a:lnTo>
                      <a:lnTo>
                        <a:pt x="3924" y="6393"/>
                      </a:lnTo>
                      <a:lnTo>
                        <a:pt x="5542" y="6393"/>
                      </a:lnTo>
                      <a:lnTo>
                        <a:pt x="5542" y="5137"/>
                      </a:lnTo>
                      <a:lnTo>
                        <a:pt x="6038" y="5137"/>
                      </a:lnTo>
                      <a:lnTo>
                        <a:pt x="6038" y="4799"/>
                      </a:lnTo>
                      <a:lnTo>
                        <a:pt x="2009" y="4799"/>
                      </a:lnTo>
                      <a:lnTo>
                        <a:pt x="1981" y="4826"/>
                      </a:lnTo>
                      <a:lnTo>
                        <a:pt x="1166" y="4010"/>
                      </a:lnTo>
                      <a:lnTo>
                        <a:pt x="1166" y="2626"/>
                      </a:lnTo>
                      <a:cubicBezTo>
                        <a:pt x="1269" y="2508"/>
                        <a:pt x="1333" y="2356"/>
                        <a:pt x="1333" y="2189"/>
                      </a:cubicBezTo>
                      <a:cubicBezTo>
                        <a:pt x="1333" y="1822"/>
                        <a:pt x="1032" y="1523"/>
                        <a:pt x="666" y="1523"/>
                      </a:cubicBezTo>
                      <a:cubicBezTo>
                        <a:pt x="300" y="1523"/>
                        <a:pt x="1" y="1822"/>
                        <a:pt x="1" y="2189"/>
                      </a:cubicBezTo>
                      <a:cubicBezTo>
                        <a:pt x="1" y="2356"/>
                        <a:pt x="64" y="2510"/>
                        <a:pt x="166" y="2626"/>
                      </a:cubicBezTo>
                      <a:lnTo>
                        <a:pt x="166" y="4425"/>
                      </a:lnTo>
                      <a:lnTo>
                        <a:pt x="1273" y="5532"/>
                      </a:lnTo>
                      <a:lnTo>
                        <a:pt x="1238" y="5567"/>
                      </a:lnTo>
                      <a:lnTo>
                        <a:pt x="1238" y="8524"/>
                      </a:lnTo>
                      <a:lnTo>
                        <a:pt x="191" y="8524"/>
                      </a:lnTo>
                      <a:lnTo>
                        <a:pt x="191" y="11601"/>
                      </a:lnTo>
                      <a:lnTo>
                        <a:pt x="2945" y="11601"/>
                      </a:lnTo>
                      <a:lnTo>
                        <a:pt x="2945" y="10794"/>
                      </a:lnTo>
                      <a:lnTo>
                        <a:pt x="2605" y="10454"/>
                      </a:lnTo>
                      <a:lnTo>
                        <a:pt x="2139" y="10454"/>
                      </a:lnTo>
                      <a:lnTo>
                        <a:pt x="2139" y="9667"/>
                      </a:lnTo>
                      <a:lnTo>
                        <a:pt x="3348" y="9667"/>
                      </a:lnTo>
                      <a:lnTo>
                        <a:pt x="4074" y="8941"/>
                      </a:lnTo>
                      <a:lnTo>
                        <a:pt x="4074" y="8122"/>
                      </a:lnTo>
                      <a:lnTo>
                        <a:pt x="6000" y="8122"/>
                      </a:lnTo>
                      <a:lnTo>
                        <a:pt x="6000" y="8524"/>
                      </a:lnTo>
                      <a:lnTo>
                        <a:pt x="4951" y="8524"/>
                      </a:lnTo>
                      <a:lnTo>
                        <a:pt x="4951" y="11601"/>
                      </a:lnTo>
                      <a:lnTo>
                        <a:pt x="7705" y="11601"/>
                      </a:lnTo>
                      <a:lnTo>
                        <a:pt x="7705" y="10794"/>
                      </a:lnTo>
                      <a:lnTo>
                        <a:pt x="7366" y="10454"/>
                      </a:lnTo>
                      <a:lnTo>
                        <a:pt x="6899" y="10454"/>
                      </a:lnTo>
                      <a:lnTo>
                        <a:pt x="6899" y="9667"/>
                      </a:lnTo>
                      <a:lnTo>
                        <a:pt x="8109" y="9667"/>
                      </a:lnTo>
                      <a:lnTo>
                        <a:pt x="8836" y="8941"/>
                      </a:lnTo>
                      <a:lnTo>
                        <a:pt x="8836" y="3860"/>
                      </a:lnTo>
                      <a:lnTo>
                        <a:pt x="9876" y="3860"/>
                      </a:lnTo>
                      <a:lnTo>
                        <a:pt x="9876" y="3521"/>
                      </a:lnTo>
                      <a:lnTo>
                        <a:pt x="6959" y="3521"/>
                      </a:lnTo>
                      <a:lnTo>
                        <a:pt x="6959" y="2371"/>
                      </a:lnTo>
                      <a:lnTo>
                        <a:pt x="10068" y="2371"/>
                      </a:lnTo>
                      <a:lnTo>
                        <a:pt x="10095" y="2398"/>
                      </a:lnTo>
                      <a:cubicBezTo>
                        <a:pt x="10117" y="2427"/>
                        <a:pt x="10144" y="2452"/>
                        <a:pt x="10171" y="2474"/>
                      </a:cubicBezTo>
                      <a:lnTo>
                        <a:pt x="10594" y="2896"/>
                      </a:lnTo>
                      <a:lnTo>
                        <a:pt x="9347" y="2896"/>
                      </a:lnTo>
                      <a:lnTo>
                        <a:pt x="9347" y="3235"/>
                      </a:lnTo>
                      <a:lnTo>
                        <a:pt x="10827" y="3235"/>
                      </a:lnTo>
                      <a:lnTo>
                        <a:pt x="10827" y="3521"/>
                      </a:lnTo>
                      <a:lnTo>
                        <a:pt x="10213" y="3521"/>
                      </a:lnTo>
                      <a:lnTo>
                        <a:pt x="10213" y="3860"/>
                      </a:lnTo>
                      <a:lnTo>
                        <a:pt x="11166" y="3860"/>
                      </a:lnTo>
                      <a:lnTo>
                        <a:pt x="11166" y="2990"/>
                      </a:lnTo>
                      <a:lnTo>
                        <a:pt x="10702" y="2516"/>
                      </a:lnTo>
                      <a:cubicBezTo>
                        <a:pt x="10845" y="2434"/>
                        <a:pt x="10940" y="2282"/>
                        <a:pt x="10940" y="2108"/>
                      </a:cubicBezTo>
                      <a:cubicBezTo>
                        <a:pt x="10940" y="1849"/>
                        <a:pt x="10729" y="1639"/>
                        <a:pt x="10470" y="1639"/>
                      </a:cubicBezTo>
                      <a:cubicBezTo>
                        <a:pt x="10240" y="1639"/>
                        <a:pt x="10046" y="1809"/>
                        <a:pt x="10008" y="2030"/>
                      </a:cubicBezTo>
                      <a:lnTo>
                        <a:pt x="9354" y="2030"/>
                      </a:lnTo>
                      <a:lnTo>
                        <a:pt x="9354" y="1419"/>
                      </a:lnTo>
                      <a:lnTo>
                        <a:pt x="8821" y="887"/>
                      </a:lnTo>
                      <a:lnTo>
                        <a:pt x="8501" y="887"/>
                      </a:lnTo>
                      <a:lnTo>
                        <a:pt x="8501" y="394"/>
                      </a:lnTo>
                      <a:lnTo>
                        <a:pt x="8109" y="1"/>
                      </a:lnTo>
                      <a:lnTo>
                        <a:pt x="7394" y="1"/>
                      </a:lnTo>
                      <a:lnTo>
                        <a:pt x="7394" y="53"/>
                      </a:lnTo>
                      <a:lnTo>
                        <a:pt x="7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906;p34"/>
                <p:cNvSpPr/>
                <p:nvPr/>
              </p:nvSpPr>
              <p:spPr>
                <a:xfrm>
                  <a:off x="8183207" y="2782921"/>
                  <a:ext cx="27436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341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896" y="341"/>
                      </a:lnTo>
                      <a:lnTo>
                        <a:pt x="89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907;p34"/>
                <p:cNvSpPr/>
                <p:nvPr/>
              </p:nvSpPr>
              <p:spPr>
                <a:xfrm>
                  <a:off x="8031764" y="2901204"/>
                  <a:ext cx="27436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895" y="339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908;p34"/>
                <p:cNvSpPr/>
                <p:nvPr/>
              </p:nvSpPr>
              <p:spPr>
                <a:xfrm>
                  <a:off x="8069487" y="2960605"/>
                  <a:ext cx="1044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0" extrusionOk="0">
                      <a:moveTo>
                        <a:pt x="0" y="1"/>
                      </a:moveTo>
                      <a:lnTo>
                        <a:pt x="0" y="340"/>
                      </a:lnTo>
                      <a:lnTo>
                        <a:pt x="341" y="340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909;p34"/>
                <p:cNvSpPr/>
                <p:nvPr/>
              </p:nvSpPr>
              <p:spPr>
                <a:xfrm>
                  <a:off x="8086848" y="2960605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0" y="1"/>
                      </a:moveTo>
                      <a:lnTo>
                        <a:pt x="0" y="340"/>
                      </a:lnTo>
                      <a:lnTo>
                        <a:pt x="339" y="340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34"/>
                <p:cNvSpPr/>
                <p:nvPr/>
              </p:nvSpPr>
              <p:spPr>
                <a:xfrm>
                  <a:off x="8104148" y="2960605"/>
                  <a:ext cx="1047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0" extrusionOk="0">
                      <a:moveTo>
                        <a:pt x="1" y="1"/>
                      </a:moveTo>
                      <a:lnTo>
                        <a:pt x="1" y="340"/>
                      </a:lnTo>
                      <a:lnTo>
                        <a:pt x="341" y="340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911;p34"/>
                <p:cNvSpPr/>
                <p:nvPr/>
              </p:nvSpPr>
              <p:spPr>
                <a:xfrm>
                  <a:off x="8017281" y="2993062"/>
                  <a:ext cx="10411" cy="21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712" extrusionOk="0">
                      <a:moveTo>
                        <a:pt x="0" y="1"/>
                      </a:moveTo>
                      <a:lnTo>
                        <a:pt x="0" y="711"/>
                      </a:lnTo>
                      <a:lnTo>
                        <a:pt x="339" y="711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912;p34"/>
                <p:cNvSpPr/>
                <p:nvPr/>
              </p:nvSpPr>
              <p:spPr>
                <a:xfrm>
                  <a:off x="8163580" y="2993062"/>
                  <a:ext cx="10472" cy="21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712" extrusionOk="0">
                      <a:moveTo>
                        <a:pt x="0" y="1"/>
                      </a:moveTo>
                      <a:lnTo>
                        <a:pt x="0" y="711"/>
                      </a:lnTo>
                      <a:lnTo>
                        <a:pt x="341" y="711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913;p34"/>
                <p:cNvSpPr/>
                <p:nvPr/>
              </p:nvSpPr>
              <p:spPr>
                <a:xfrm>
                  <a:off x="8215296" y="2826952"/>
                  <a:ext cx="10380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2" extrusionOk="0">
                      <a:moveTo>
                        <a:pt x="0" y="1"/>
                      </a:moveTo>
                      <a:lnTo>
                        <a:pt x="0" y="342"/>
                      </a:lnTo>
                      <a:lnTo>
                        <a:pt x="339" y="342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914;p34"/>
                <p:cNvSpPr/>
                <p:nvPr/>
              </p:nvSpPr>
              <p:spPr>
                <a:xfrm>
                  <a:off x="8232596" y="2826952"/>
                  <a:ext cx="10472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2" extrusionOk="0">
                      <a:moveTo>
                        <a:pt x="0" y="1"/>
                      </a:moveTo>
                      <a:lnTo>
                        <a:pt x="0" y="342"/>
                      </a:lnTo>
                      <a:lnTo>
                        <a:pt x="341" y="342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15" name="Google Shape;915;p34"/>
          <p:cNvGrpSpPr/>
          <p:nvPr/>
        </p:nvGrpSpPr>
        <p:grpSpPr>
          <a:xfrm>
            <a:off x="2848996" y="1448399"/>
            <a:ext cx="1490400" cy="2910535"/>
            <a:chOff x="2848997" y="1448399"/>
            <a:chExt cx="1490400" cy="2910535"/>
          </a:xfrm>
        </p:grpSpPr>
        <p:sp>
          <p:nvSpPr>
            <p:cNvPr id="916" name="Google Shape;916;p34"/>
            <p:cNvSpPr/>
            <p:nvPr/>
          </p:nvSpPr>
          <p:spPr>
            <a:xfrm>
              <a:off x="2848997" y="3428333"/>
              <a:ext cx="1490400" cy="9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Earth is the third planet from the Sun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17" name="Google Shape;917;p34"/>
            <p:cNvSpPr txBox="1"/>
            <p:nvPr/>
          </p:nvSpPr>
          <p:spPr>
            <a:xfrm>
              <a:off x="2848997" y="3040323"/>
              <a:ext cx="14904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Earth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838" name="Google Shape;838;p34"/>
            <p:cNvSpPr txBox="1"/>
            <p:nvPr/>
          </p:nvSpPr>
          <p:spPr>
            <a:xfrm>
              <a:off x="3209747" y="2372924"/>
              <a:ext cx="768900" cy="72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02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grpSp>
          <p:nvGrpSpPr>
            <p:cNvPr id="918" name="Google Shape;918;p34"/>
            <p:cNvGrpSpPr/>
            <p:nvPr/>
          </p:nvGrpSpPr>
          <p:grpSpPr>
            <a:xfrm>
              <a:off x="3214723" y="1448399"/>
              <a:ext cx="758949" cy="758949"/>
              <a:chOff x="4911250" y="3148125"/>
              <a:chExt cx="753000" cy="753000"/>
            </a:xfrm>
          </p:grpSpPr>
          <p:sp>
            <p:nvSpPr>
              <p:cNvPr id="919" name="Google Shape;919;p34"/>
              <p:cNvSpPr/>
              <p:nvPr/>
            </p:nvSpPr>
            <p:spPr>
              <a:xfrm>
                <a:off x="4911250" y="3148125"/>
                <a:ext cx="753000" cy="753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20" name="Google Shape;920;p34"/>
              <p:cNvGrpSpPr/>
              <p:nvPr/>
            </p:nvGrpSpPr>
            <p:grpSpPr>
              <a:xfrm>
                <a:off x="5127113" y="3352687"/>
                <a:ext cx="355070" cy="343887"/>
                <a:chOff x="7165363" y="2743912"/>
                <a:chExt cx="355070" cy="343887"/>
              </a:xfrm>
            </p:grpSpPr>
            <p:sp>
              <p:nvSpPr>
                <p:cNvPr id="921" name="Google Shape;921;p34"/>
                <p:cNvSpPr/>
                <p:nvPr/>
              </p:nvSpPr>
              <p:spPr>
                <a:xfrm>
                  <a:off x="7205720" y="2959717"/>
                  <a:ext cx="1044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0" extrusionOk="0">
                      <a:moveTo>
                        <a:pt x="0" y="1"/>
                      </a:moveTo>
                      <a:lnTo>
                        <a:pt x="0" y="340"/>
                      </a:lnTo>
                      <a:lnTo>
                        <a:pt x="341" y="340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34"/>
                <p:cNvSpPr/>
                <p:nvPr/>
              </p:nvSpPr>
              <p:spPr>
                <a:xfrm>
                  <a:off x="7188389" y="2959717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1" y="1"/>
                      </a:moveTo>
                      <a:lnTo>
                        <a:pt x="1" y="340"/>
                      </a:lnTo>
                      <a:lnTo>
                        <a:pt x="340" y="340"/>
                      </a:lnTo>
                      <a:lnTo>
                        <a:pt x="3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34"/>
                <p:cNvSpPr/>
                <p:nvPr/>
              </p:nvSpPr>
              <p:spPr>
                <a:xfrm>
                  <a:off x="7223081" y="2959717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0" y="1"/>
                      </a:moveTo>
                      <a:lnTo>
                        <a:pt x="0" y="340"/>
                      </a:lnTo>
                      <a:lnTo>
                        <a:pt x="339" y="340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924;p34"/>
                <p:cNvSpPr/>
                <p:nvPr/>
              </p:nvSpPr>
              <p:spPr>
                <a:xfrm>
                  <a:off x="7424249" y="2959717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0" y="1"/>
                      </a:moveTo>
                      <a:lnTo>
                        <a:pt x="0" y="340"/>
                      </a:lnTo>
                      <a:lnTo>
                        <a:pt x="339" y="340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925;p34"/>
                <p:cNvSpPr/>
                <p:nvPr/>
              </p:nvSpPr>
              <p:spPr>
                <a:xfrm>
                  <a:off x="7316837" y="2959717"/>
                  <a:ext cx="100495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" h="340" extrusionOk="0">
                      <a:moveTo>
                        <a:pt x="1" y="1"/>
                      </a:moveTo>
                      <a:lnTo>
                        <a:pt x="1" y="340"/>
                      </a:lnTo>
                      <a:lnTo>
                        <a:pt x="3282" y="340"/>
                      </a:lnTo>
                      <a:lnTo>
                        <a:pt x="328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926;p34"/>
                <p:cNvSpPr/>
                <p:nvPr/>
              </p:nvSpPr>
              <p:spPr>
                <a:xfrm>
                  <a:off x="7441549" y="2959717"/>
                  <a:ext cx="1047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0" extrusionOk="0">
                      <a:moveTo>
                        <a:pt x="1" y="1"/>
                      </a:moveTo>
                      <a:lnTo>
                        <a:pt x="1" y="340"/>
                      </a:lnTo>
                      <a:lnTo>
                        <a:pt x="341" y="340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927;p34"/>
                <p:cNvSpPr/>
                <p:nvPr/>
              </p:nvSpPr>
              <p:spPr>
                <a:xfrm>
                  <a:off x="7293658" y="2996185"/>
                  <a:ext cx="39194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0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1279" y="341"/>
                      </a:lnTo>
                      <a:lnTo>
                        <a:pt x="127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34"/>
                <p:cNvSpPr/>
                <p:nvPr/>
              </p:nvSpPr>
              <p:spPr>
                <a:xfrm>
                  <a:off x="7165363" y="2939754"/>
                  <a:ext cx="355070" cy="86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6" h="2826" extrusionOk="0">
                      <a:moveTo>
                        <a:pt x="10744" y="872"/>
                      </a:moveTo>
                      <a:lnTo>
                        <a:pt x="10744" y="1124"/>
                      </a:lnTo>
                      <a:lnTo>
                        <a:pt x="10313" y="1124"/>
                      </a:lnTo>
                      <a:lnTo>
                        <a:pt x="10197" y="872"/>
                      </a:lnTo>
                      <a:close/>
                      <a:moveTo>
                        <a:pt x="3012" y="1541"/>
                      </a:moveTo>
                      <a:lnTo>
                        <a:pt x="3581" y="2108"/>
                      </a:lnTo>
                      <a:lnTo>
                        <a:pt x="3581" y="2487"/>
                      </a:lnTo>
                      <a:lnTo>
                        <a:pt x="1393" y="2487"/>
                      </a:lnTo>
                      <a:lnTo>
                        <a:pt x="1393" y="2108"/>
                      </a:lnTo>
                      <a:lnTo>
                        <a:pt x="1962" y="1541"/>
                      </a:lnTo>
                      <a:close/>
                      <a:moveTo>
                        <a:pt x="9550" y="1541"/>
                      </a:moveTo>
                      <a:lnTo>
                        <a:pt x="10119" y="2108"/>
                      </a:lnTo>
                      <a:lnTo>
                        <a:pt x="10119" y="2487"/>
                      </a:lnTo>
                      <a:lnTo>
                        <a:pt x="7930" y="2487"/>
                      </a:lnTo>
                      <a:lnTo>
                        <a:pt x="7930" y="2108"/>
                      </a:lnTo>
                      <a:lnTo>
                        <a:pt x="8499" y="1541"/>
                      </a:lnTo>
                      <a:close/>
                      <a:moveTo>
                        <a:pt x="10095" y="1"/>
                      </a:moveTo>
                      <a:lnTo>
                        <a:pt x="10095" y="339"/>
                      </a:lnTo>
                      <a:lnTo>
                        <a:pt x="10414" y="339"/>
                      </a:lnTo>
                      <a:lnTo>
                        <a:pt x="10608" y="531"/>
                      </a:lnTo>
                      <a:lnTo>
                        <a:pt x="9666" y="531"/>
                      </a:lnTo>
                      <a:lnTo>
                        <a:pt x="10095" y="1463"/>
                      </a:lnTo>
                      <a:lnTo>
                        <a:pt x="11081" y="1463"/>
                      </a:lnTo>
                      <a:lnTo>
                        <a:pt x="11081" y="1008"/>
                      </a:lnTo>
                      <a:lnTo>
                        <a:pt x="11257" y="1184"/>
                      </a:lnTo>
                      <a:lnTo>
                        <a:pt x="11257" y="2106"/>
                      </a:lnTo>
                      <a:lnTo>
                        <a:pt x="10874" y="2488"/>
                      </a:lnTo>
                      <a:lnTo>
                        <a:pt x="10456" y="2488"/>
                      </a:lnTo>
                      <a:lnTo>
                        <a:pt x="10456" y="1968"/>
                      </a:lnTo>
                      <a:lnTo>
                        <a:pt x="9688" y="1200"/>
                      </a:lnTo>
                      <a:lnTo>
                        <a:pt x="8356" y="1200"/>
                      </a:lnTo>
                      <a:lnTo>
                        <a:pt x="7588" y="1968"/>
                      </a:lnTo>
                      <a:lnTo>
                        <a:pt x="7588" y="2488"/>
                      </a:lnTo>
                      <a:lnTo>
                        <a:pt x="3922" y="2488"/>
                      </a:lnTo>
                      <a:lnTo>
                        <a:pt x="3922" y="1970"/>
                      </a:lnTo>
                      <a:lnTo>
                        <a:pt x="3154" y="1202"/>
                      </a:lnTo>
                      <a:lnTo>
                        <a:pt x="1822" y="1202"/>
                      </a:lnTo>
                      <a:lnTo>
                        <a:pt x="1054" y="1970"/>
                      </a:lnTo>
                      <a:lnTo>
                        <a:pt x="1054" y="2488"/>
                      </a:lnTo>
                      <a:lnTo>
                        <a:pt x="724" y="2488"/>
                      </a:lnTo>
                      <a:lnTo>
                        <a:pt x="340" y="2106"/>
                      </a:lnTo>
                      <a:lnTo>
                        <a:pt x="340" y="1307"/>
                      </a:lnTo>
                      <a:lnTo>
                        <a:pt x="1" y="1307"/>
                      </a:lnTo>
                      <a:lnTo>
                        <a:pt x="1" y="2246"/>
                      </a:lnTo>
                      <a:lnTo>
                        <a:pt x="581" y="2825"/>
                      </a:lnTo>
                      <a:lnTo>
                        <a:pt x="11016" y="2825"/>
                      </a:lnTo>
                      <a:lnTo>
                        <a:pt x="11596" y="2246"/>
                      </a:lnTo>
                      <a:lnTo>
                        <a:pt x="11596" y="1044"/>
                      </a:lnTo>
                      <a:lnTo>
                        <a:pt x="1055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929;p34"/>
                <p:cNvSpPr/>
                <p:nvPr/>
              </p:nvSpPr>
              <p:spPr>
                <a:xfrm>
                  <a:off x="7165363" y="2880505"/>
                  <a:ext cx="298759" cy="88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7" h="2900" extrusionOk="0">
                      <a:moveTo>
                        <a:pt x="1844" y="504"/>
                      </a:moveTo>
                      <a:lnTo>
                        <a:pt x="338" y="1745"/>
                      </a:lnTo>
                      <a:lnTo>
                        <a:pt x="338" y="959"/>
                      </a:lnTo>
                      <a:lnTo>
                        <a:pt x="340" y="959"/>
                      </a:lnTo>
                      <a:lnTo>
                        <a:pt x="775" y="504"/>
                      </a:lnTo>
                      <a:close/>
                      <a:moveTo>
                        <a:pt x="2453" y="0"/>
                      </a:moveTo>
                      <a:lnTo>
                        <a:pt x="2257" y="162"/>
                      </a:lnTo>
                      <a:lnTo>
                        <a:pt x="630" y="162"/>
                      </a:lnTo>
                      <a:lnTo>
                        <a:pt x="1" y="819"/>
                      </a:lnTo>
                      <a:lnTo>
                        <a:pt x="1" y="2900"/>
                      </a:lnTo>
                      <a:lnTo>
                        <a:pt x="340" y="2900"/>
                      </a:lnTo>
                      <a:lnTo>
                        <a:pt x="340" y="2184"/>
                      </a:lnTo>
                      <a:lnTo>
                        <a:pt x="2576" y="341"/>
                      </a:lnTo>
                      <a:lnTo>
                        <a:pt x="6116" y="341"/>
                      </a:lnTo>
                      <a:lnTo>
                        <a:pt x="8158" y="2274"/>
                      </a:lnTo>
                      <a:lnTo>
                        <a:pt x="9756" y="2274"/>
                      </a:lnTo>
                      <a:lnTo>
                        <a:pt x="9756" y="1936"/>
                      </a:lnTo>
                      <a:lnTo>
                        <a:pt x="8294" y="1936"/>
                      </a:lnTo>
                      <a:lnTo>
                        <a:pt x="625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34"/>
                <p:cNvSpPr/>
                <p:nvPr/>
              </p:nvSpPr>
              <p:spPr>
                <a:xfrm>
                  <a:off x="7417023" y="3032806"/>
                  <a:ext cx="1047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2" y="339"/>
                      </a:lnTo>
                      <a:lnTo>
                        <a:pt x="3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34"/>
                <p:cNvSpPr/>
                <p:nvPr/>
              </p:nvSpPr>
              <p:spPr>
                <a:xfrm>
                  <a:off x="7417023" y="3050106"/>
                  <a:ext cx="10472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2" extrusionOk="0">
                      <a:moveTo>
                        <a:pt x="1" y="1"/>
                      </a:moveTo>
                      <a:lnTo>
                        <a:pt x="1" y="341"/>
                      </a:lnTo>
                      <a:lnTo>
                        <a:pt x="342" y="341"/>
                      </a:lnTo>
                      <a:lnTo>
                        <a:pt x="3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34"/>
                <p:cNvSpPr/>
                <p:nvPr/>
              </p:nvSpPr>
              <p:spPr>
                <a:xfrm>
                  <a:off x="7414481" y="3003074"/>
                  <a:ext cx="10411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39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34"/>
                <p:cNvSpPr/>
                <p:nvPr/>
              </p:nvSpPr>
              <p:spPr>
                <a:xfrm>
                  <a:off x="7431781" y="3003074"/>
                  <a:ext cx="10472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39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2" y="339"/>
                      </a:lnTo>
                      <a:lnTo>
                        <a:pt x="3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34"/>
                <p:cNvSpPr/>
                <p:nvPr/>
              </p:nvSpPr>
              <p:spPr>
                <a:xfrm>
                  <a:off x="7449173" y="3003074"/>
                  <a:ext cx="20975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339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685" y="339"/>
                      </a:lnTo>
                      <a:lnTo>
                        <a:pt x="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34"/>
                <p:cNvSpPr/>
                <p:nvPr/>
              </p:nvSpPr>
              <p:spPr>
                <a:xfrm>
                  <a:off x="7397671" y="3077418"/>
                  <a:ext cx="10472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39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34"/>
                <p:cNvSpPr/>
                <p:nvPr/>
              </p:nvSpPr>
              <p:spPr>
                <a:xfrm>
                  <a:off x="7397671" y="3032806"/>
                  <a:ext cx="10472" cy="20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664" extrusionOk="0">
                      <a:moveTo>
                        <a:pt x="1" y="0"/>
                      </a:moveTo>
                      <a:lnTo>
                        <a:pt x="1" y="663"/>
                      </a:lnTo>
                      <a:lnTo>
                        <a:pt x="341" y="663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34"/>
                <p:cNvSpPr/>
                <p:nvPr/>
              </p:nvSpPr>
              <p:spPr>
                <a:xfrm>
                  <a:off x="7397671" y="3060026"/>
                  <a:ext cx="10472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2" extrusionOk="0">
                      <a:moveTo>
                        <a:pt x="1" y="1"/>
                      </a:moveTo>
                      <a:lnTo>
                        <a:pt x="1" y="342"/>
                      </a:lnTo>
                      <a:lnTo>
                        <a:pt x="341" y="342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34"/>
                <p:cNvSpPr/>
                <p:nvPr/>
              </p:nvSpPr>
              <p:spPr>
                <a:xfrm>
                  <a:off x="7436466" y="3032806"/>
                  <a:ext cx="10441" cy="54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1796" extrusionOk="0">
                      <a:moveTo>
                        <a:pt x="0" y="0"/>
                      </a:moveTo>
                      <a:lnTo>
                        <a:pt x="0" y="1796"/>
                      </a:lnTo>
                      <a:lnTo>
                        <a:pt x="341" y="1796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34"/>
                <p:cNvSpPr/>
                <p:nvPr/>
              </p:nvSpPr>
              <p:spPr>
                <a:xfrm>
                  <a:off x="7475169" y="3067467"/>
                  <a:ext cx="10411" cy="16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539" extrusionOk="0">
                      <a:moveTo>
                        <a:pt x="1" y="1"/>
                      </a:moveTo>
                      <a:lnTo>
                        <a:pt x="1" y="539"/>
                      </a:lnTo>
                      <a:lnTo>
                        <a:pt x="340" y="539"/>
                      </a:lnTo>
                      <a:lnTo>
                        <a:pt x="3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34"/>
                <p:cNvSpPr/>
                <p:nvPr/>
              </p:nvSpPr>
              <p:spPr>
                <a:xfrm>
                  <a:off x="7475169" y="3050106"/>
                  <a:ext cx="1041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2" extrusionOk="0">
                      <a:moveTo>
                        <a:pt x="1" y="1"/>
                      </a:moveTo>
                      <a:lnTo>
                        <a:pt x="1" y="341"/>
                      </a:lnTo>
                      <a:lnTo>
                        <a:pt x="340" y="341"/>
                      </a:lnTo>
                      <a:lnTo>
                        <a:pt x="3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941;p34"/>
                <p:cNvSpPr/>
                <p:nvPr/>
              </p:nvSpPr>
              <p:spPr>
                <a:xfrm>
                  <a:off x="7475169" y="3032806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0" y="339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942;p34"/>
                <p:cNvSpPr/>
                <p:nvPr/>
              </p:nvSpPr>
              <p:spPr>
                <a:xfrm>
                  <a:off x="7455756" y="3032806"/>
                  <a:ext cx="10411" cy="36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1207" extrusionOk="0">
                      <a:moveTo>
                        <a:pt x="1" y="0"/>
                      </a:moveTo>
                      <a:lnTo>
                        <a:pt x="1" y="1207"/>
                      </a:lnTo>
                      <a:lnTo>
                        <a:pt x="340" y="1207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943;p34"/>
                <p:cNvSpPr/>
                <p:nvPr/>
              </p:nvSpPr>
              <p:spPr>
                <a:xfrm>
                  <a:off x="7255660" y="3049769"/>
                  <a:ext cx="1044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2" extrusionOk="0">
                      <a:moveTo>
                        <a:pt x="0" y="1"/>
                      </a:moveTo>
                      <a:lnTo>
                        <a:pt x="0" y="341"/>
                      </a:lnTo>
                      <a:lnTo>
                        <a:pt x="341" y="341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944;p34"/>
                <p:cNvSpPr/>
                <p:nvPr/>
              </p:nvSpPr>
              <p:spPr>
                <a:xfrm>
                  <a:off x="7255660" y="3067130"/>
                  <a:ext cx="1044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0" extrusionOk="0">
                      <a:moveTo>
                        <a:pt x="0" y="1"/>
                      </a:moveTo>
                      <a:lnTo>
                        <a:pt x="0" y="340"/>
                      </a:lnTo>
                      <a:lnTo>
                        <a:pt x="341" y="340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945;p34"/>
                <p:cNvSpPr/>
                <p:nvPr/>
              </p:nvSpPr>
              <p:spPr>
                <a:xfrm>
                  <a:off x="7255660" y="3032469"/>
                  <a:ext cx="1044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946;p34"/>
                <p:cNvSpPr/>
                <p:nvPr/>
              </p:nvSpPr>
              <p:spPr>
                <a:xfrm>
                  <a:off x="7213650" y="3003074"/>
                  <a:ext cx="10411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39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34"/>
                <p:cNvSpPr/>
                <p:nvPr/>
              </p:nvSpPr>
              <p:spPr>
                <a:xfrm>
                  <a:off x="7248311" y="3003074"/>
                  <a:ext cx="21067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339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688" y="339"/>
                      </a:lnTo>
                      <a:lnTo>
                        <a:pt x="68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34"/>
                <p:cNvSpPr/>
                <p:nvPr/>
              </p:nvSpPr>
              <p:spPr>
                <a:xfrm>
                  <a:off x="7230950" y="3003074"/>
                  <a:ext cx="10472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39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34"/>
                <p:cNvSpPr/>
                <p:nvPr/>
              </p:nvSpPr>
              <p:spPr>
                <a:xfrm>
                  <a:off x="7197606" y="3032469"/>
                  <a:ext cx="10411" cy="49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1626" extrusionOk="0">
                      <a:moveTo>
                        <a:pt x="1" y="0"/>
                      </a:moveTo>
                      <a:lnTo>
                        <a:pt x="1" y="1626"/>
                      </a:lnTo>
                      <a:lnTo>
                        <a:pt x="340" y="1626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950;p34"/>
                <p:cNvSpPr/>
                <p:nvPr/>
              </p:nvSpPr>
              <p:spPr>
                <a:xfrm>
                  <a:off x="7275011" y="3059720"/>
                  <a:ext cx="10472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39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951;p34"/>
                <p:cNvSpPr/>
                <p:nvPr/>
              </p:nvSpPr>
              <p:spPr>
                <a:xfrm>
                  <a:off x="7275011" y="3077020"/>
                  <a:ext cx="10472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952;p34"/>
                <p:cNvSpPr/>
                <p:nvPr/>
              </p:nvSpPr>
              <p:spPr>
                <a:xfrm>
                  <a:off x="7275011" y="3032469"/>
                  <a:ext cx="10472" cy="20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664" extrusionOk="0">
                      <a:moveTo>
                        <a:pt x="0" y="0"/>
                      </a:moveTo>
                      <a:lnTo>
                        <a:pt x="0" y="664"/>
                      </a:lnTo>
                      <a:lnTo>
                        <a:pt x="341" y="664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953;p34"/>
                <p:cNvSpPr/>
                <p:nvPr/>
              </p:nvSpPr>
              <p:spPr>
                <a:xfrm>
                  <a:off x="7236278" y="3032469"/>
                  <a:ext cx="10472" cy="27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898" extrusionOk="0">
                      <a:moveTo>
                        <a:pt x="1" y="0"/>
                      </a:moveTo>
                      <a:lnTo>
                        <a:pt x="1" y="897"/>
                      </a:lnTo>
                      <a:lnTo>
                        <a:pt x="341" y="897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34"/>
                <p:cNvSpPr/>
                <p:nvPr/>
              </p:nvSpPr>
              <p:spPr>
                <a:xfrm>
                  <a:off x="7216987" y="3032469"/>
                  <a:ext cx="10380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955;p34"/>
                <p:cNvSpPr/>
                <p:nvPr/>
              </p:nvSpPr>
              <p:spPr>
                <a:xfrm>
                  <a:off x="7216987" y="3067130"/>
                  <a:ext cx="10380" cy="16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539" extrusionOk="0">
                      <a:moveTo>
                        <a:pt x="0" y="1"/>
                      </a:moveTo>
                      <a:lnTo>
                        <a:pt x="0" y="539"/>
                      </a:lnTo>
                      <a:lnTo>
                        <a:pt x="339" y="539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956;p34"/>
                <p:cNvSpPr/>
                <p:nvPr/>
              </p:nvSpPr>
              <p:spPr>
                <a:xfrm>
                  <a:off x="7216987" y="3049769"/>
                  <a:ext cx="10380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2" extrusionOk="0">
                      <a:moveTo>
                        <a:pt x="0" y="1"/>
                      </a:moveTo>
                      <a:lnTo>
                        <a:pt x="0" y="341"/>
                      </a:lnTo>
                      <a:lnTo>
                        <a:pt x="339" y="341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34"/>
                <p:cNvSpPr/>
                <p:nvPr/>
              </p:nvSpPr>
              <p:spPr>
                <a:xfrm>
                  <a:off x="7294025" y="2898264"/>
                  <a:ext cx="108272" cy="5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1700" extrusionOk="0">
                      <a:moveTo>
                        <a:pt x="1606" y="341"/>
                      </a:moveTo>
                      <a:lnTo>
                        <a:pt x="2681" y="1359"/>
                      </a:lnTo>
                      <a:lnTo>
                        <a:pt x="340" y="1359"/>
                      </a:lnTo>
                      <a:lnTo>
                        <a:pt x="340" y="341"/>
                      </a:lnTo>
                      <a:close/>
                      <a:moveTo>
                        <a:pt x="1" y="0"/>
                      </a:moveTo>
                      <a:lnTo>
                        <a:pt x="1" y="1700"/>
                      </a:lnTo>
                      <a:lnTo>
                        <a:pt x="3536" y="1700"/>
                      </a:lnTo>
                      <a:lnTo>
                        <a:pt x="17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34"/>
                <p:cNvSpPr/>
                <p:nvPr/>
              </p:nvSpPr>
              <p:spPr>
                <a:xfrm>
                  <a:off x="7189063" y="2898264"/>
                  <a:ext cx="87022" cy="5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2" h="1700" extrusionOk="0">
                      <a:moveTo>
                        <a:pt x="2501" y="341"/>
                      </a:moveTo>
                      <a:lnTo>
                        <a:pt x="2501" y="1359"/>
                      </a:lnTo>
                      <a:lnTo>
                        <a:pt x="948" y="1359"/>
                      </a:lnTo>
                      <a:lnTo>
                        <a:pt x="2182" y="341"/>
                      </a:lnTo>
                      <a:close/>
                      <a:moveTo>
                        <a:pt x="2061" y="0"/>
                      </a:moveTo>
                      <a:lnTo>
                        <a:pt x="1" y="1700"/>
                      </a:lnTo>
                      <a:lnTo>
                        <a:pt x="2842" y="1700"/>
                      </a:lnTo>
                      <a:lnTo>
                        <a:pt x="28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959;p34"/>
                <p:cNvSpPr/>
                <p:nvPr/>
              </p:nvSpPr>
              <p:spPr>
                <a:xfrm>
                  <a:off x="7291943" y="2760324"/>
                  <a:ext cx="91615" cy="81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2" h="2656" extrusionOk="0">
                      <a:moveTo>
                        <a:pt x="1665" y="1"/>
                      </a:moveTo>
                      <a:cubicBezTo>
                        <a:pt x="982" y="1"/>
                        <a:pt x="422" y="517"/>
                        <a:pt x="346" y="1179"/>
                      </a:cubicBezTo>
                      <a:lnTo>
                        <a:pt x="0" y="1179"/>
                      </a:lnTo>
                      <a:lnTo>
                        <a:pt x="507" y="2059"/>
                      </a:lnTo>
                      <a:lnTo>
                        <a:pt x="1015" y="1179"/>
                      </a:lnTo>
                      <a:lnTo>
                        <a:pt x="689" y="1179"/>
                      </a:lnTo>
                      <a:cubicBezTo>
                        <a:pt x="761" y="706"/>
                        <a:pt x="1171" y="340"/>
                        <a:pt x="1665" y="340"/>
                      </a:cubicBezTo>
                      <a:cubicBezTo>
                        <a:pt x="2209" y="340"/>
                        <a:pt x="2653" y="784"/>
                        <a:pt x="2653" y="1327"/>
                      </a:cubicBezTo>
                      <a:cubicBezTo>
                        <a:pt x="2653" y="1871"/>
                        <a:pt x="2209" y="2315"/>
                        <a:pt x="1665" y="2315"/>
                      </a:cubicBezTo>
                      <a:lnTo>
                        <a:pt x="1665" y="2655"/>
                      </a:lnTo>
                      <a:cubicBezTo>
                        <a:pt x="2397" y="2655"/>
                        <a:pt x="2992" y="2059"/>
                        <a:pt x="2992" y="1327"/>
                      </a:cubicBezTo>
                      <a:cubicBezTo>
                        <a:pt x="2992" y="597"/>
                        <a:pt x="2397" y="1"/>
                        <a:pt x="16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960;p34"/>
                <p:cNvSpPr/>
                <p:nvPr/>
              </p:nvSpPr>
              <p:spPr>
                <a:xfrm>
                  <a:off x="7337688" y="2777808"/>
                  <a:ext cx="22169" cy="40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1307" extrusionOk="0">
                      <a:moveTo>
                        <a:pt x="1" y="1"/>
                      </a:moveTo>
                      <a:lnTo>
                        <a:pt x="1" y="827"/>
                      </a:lnTo>
                      <a:lnTo>
                        <a:pt x="483" y="1307"/>
                      </a:lnTo>
                      <a:lnTo>
                        <a:pt x="724" y="1068"/>
                      </a:lnTo>
                      <a:lnTo>
                        <a:pt x="340" y="687"/>
                      </a:lnTo>
                      <a:lnTo>
                        <a:pt x="3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961;p34"/>
                <p:cNvSpPr/>
                <p:nvPr/>
              </p:nvSpPr>
              <p:spPr>
                <a:xfrm>
                  <a:off x="7264202" y="2743912"/>
                  <a:ext cx="157417" cy="131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1" h="4283" extrusionOk="0">
                      <a:moveTo>
                        <a:pt x="0" y="0"/>
                      </a:moveTo>
                      <a:lnTo>
                        <a:pt x="0" y="3726"/>
                      </a:lnTo>
                      <a:lnTo>
                        <a:pt x="2013" y="3726"/>
                      </a:lnTo>
                      <a:lnTo>
                        <a:pt x="2571" y="4282"/>
                      </a:lnTo>
                      <a:lnTo>
                        <a:pt x="3127" y="3726"/>
                      </a:lnTo>
                      <a:lnTo>
                        <a:pt x="5141" y="3726"/>
                      </a:lnTo>
                      <a:lnTo>
                        <a:pt x="5141" y="0"/>
                      </a:lnTo>
                      <a:lnTo>
                        <a:pt x="4494" y="0"/>
                      </a:lnTo>
                      <a:lnTo>
                        <a:pt x="4494" y="339"/>
                      </a:lnTo>
                      <a:lnTo>
                        <a:pt x="4802" y="339"/>
                      </a:lnTo>
                      <a:lnTo>
                        <a:pt x="4802" y="3385"/>
                      </a:lnTo>
                      <a:lnTo>
                        <a:pt x="2988" y="3385"/>
                      </a:lnTo>
                      <a:lnTo>
                        <a:pt x="2571" y="3802"/>
                      </a:lnTo>
                      <a:lnTo>
                        <a:pt x="2154" y="3385"/>
                      </a:lnTo>
                      <a:lnTo>
                        <a:pt x="339" y="3385"/>
                      </a:lnTo>
                      <a:lnTo>
                        <a:pt x="339" y="339"/>
                      </a:lnTo>
                      <a:lnTo>
                        <a:pt x="4155" y="339"/>
                      </a:lnTo>
                      <a:lnTo>
                        <a:pt x="415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962;p34"/>
                <p:cNvSpPr/>
                <p:nvPr/>
              </p:nvSpPr>
              <p:spPr>
                <a:xfrm>
                  <a:off x="7394242" y="2762896"/>
                  <a:ext cx="10411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39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34"/>
                <p:cNvSpPr/>
                <p:nvPr/>
              </p:nvSpPr>
              <p:spPr>
                <a:xfrm>
                  <a:off x="7394242" y="2780196"/>
                  <a:ext cx="1041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2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39" y="341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34"/>
                <p:cNvSpPr/>
                <p:nvPr/>
              </p:nvSpPr>
              <p:spPr>
                <a:xfrm>
                  <a:off x="7394242" y="2797557"/>
                  <a:ext cx="10411" cy="21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710" extrusionOk="0">
                      <a:moveTo>
                        <a:pt x="0" y="1"/>
                      </a:moveTo>
                      <a:lnTo>
                        <a:pt x="0" y="709"/>
                      </a:lnTo>
                      <a:lnTo>
                        <a:pt x="339" y="709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34"/>
                <p:cNvSpPr/>
                <p:nvPr/>
              </p:nvSpPr>
              <p:spPr>
                <a:xfrm>
                  <a:off x="7280492" y="2831177"/>
                  <a:ext cx="23179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342" extrusionOk="0">
                      <a:moveTo>
                        <a:pt x="1" y="1"/>
                      </a:moveTo>
                      <a:lnTo>
                        <a:pt x="1" y="341"/>
                      </a:lnTo>
                      <a:lnTo>
                        <a:pt x="756" y="341"/>
                      </a:lnTo>
                      <a:lnTo>
                        <a:pt x="75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966" name="Google Shape;966;p34"/>
          <p:cNvCxnSpPr>
            <a:endCxn id="835" idx="3"/>
          </p:cNvCxnSpPr>
          <p:nvPr/>
        </p:nvCxnSpPr>
        <p:spPr>
          <a:xfrm rot="10800000">
            <a:off x="7888044" y="2734125"/>
            <a:ext cx="54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967" name="Google Shape;967;p34"/>
          <p:cNvCxnSpPr>
            <a:stCxn id="840" idx="1"/>
          </p:cNvCxnSpPr>
          <p:nvPr/>
        </p:nvCxnSpPr>
        <p:spPr>
          <a:xfrm rot="10800000">
            <a:off x="730047" y="2734123"/>
            <a:ext cx="52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short film pitch deck</a:t>
            </a:r>
            <a:endParaRPr/>
          </a:p>
        </p:txBody>
      </p:sp>
      <p:grpSp>
        <p:nvGrpSpPr>
          <p:cNvPr id="973" name="Google Shape;973;p35"/>
          <p:cNvGrpSpPr/>
          <p:nvPr/>
        </p:nvGrpSpPr>
        <p:grpSpPr>
          <a:xfrm>
            <a:off x="2672404" y="1352061"/>
            <a:ext cx="3799185" cy="2023964"/>
            <a:chOff x="233350" y="949250"/>
            <a:chExt cx="7137300" cy="3802300"/>
          </a:xfrm>
        </p:grpSpPr>
        <p:sp>
          <p:nvSpPr>
            <p:cNvPr id="974" name="Google Shape;974;p35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5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35"/>
          <p:cNvGrpSpPr/>
          <p:nvPr/>
        </p:nvGrpSpPr>
        <p:grpSpPr>
          <a:xfrm>
            <a:off x="1357225" y="3376026"/>
            <a:ext cx="1666500" cy="983106"/>
            <a:chOff x="1357225" y="3376026"/>
            <a:chExt cx="1666500" cy="983106"/>
          </a:xfrm>
        </p:grpSpPr>
        <p:sp>
          <p:nvSpPr>
            <p:cNvPr id="1026" name="Google Shape;1026;p35"/>
            <p:cNvSpPr txBox="1"/>
            <p:nvPr/>
          </p:nvSpPr>
          <p:spPr>
            <a:xfrm>
              <a:off x="1357647" y="3376026"/>
              <a:ext cx="16656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Jupiter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027" name="Google Shape;1027;p35"/>
            <p:cNvSpPr txBox="1"/>
            <p:nvPr/>
          </p:nvSpPr>
          <p:spPr>
            <a:xfrm>
              <a:off x="1357225" y="3771733"/>
              <a:ext cx="16665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Jupiter is a huge gas giant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028" name="Google Shape;1028;p35"/>
          <p:cNvCxnSpPr>
            <a:stCxn id="1026" idx="0"/>
          </p:cNvCxnSpPr>
          <p:nvPr/>
        </p:nvCxnSpPr>
        <p:spPr>
          <a:xfrm rot="-5400000">
            <a:off x="1897197" y="2189376"/>
            <a:ext cx="1479900" cy="893400"/>
          </a:xfrm>
          <a:prstGeom prst="bentConnector3">
            <a:avLst>
              <a:gd name="adj1" fmla="val 307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029" name="Google Shape;1029;p35"/>
          <p:cNvGrpSpPr/>
          <p:nvPr/>
        </p:nvGrpSpPr>
        <p:grpSpPr>
          <a:xfrm>
            <a:off x="6272675" y="3376022"/>
            <a:ext cx="1666500" cy="983106"/>
            <a:chOff x="6272675" y="3376022"/>
            <a:chExt cx="1666500" cy="983106"/>
          </a:xfrm>
        </p:grpSpPr>
        <p:sp>
          <p:nvSpPr>
            <p:cNvPr id="1030" name="Google Shape;1030;p35"/>
            <p:cNvSpPr txBox="1"/>
            <p:nvPr/>
          </p:nvSpPr>
          <p:spPr>
            <a:xfrm>
              <a:off x="6273097" y="3376022"/>
              <a:ext cx="16656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Mercury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031" name="Google Shape;1031;p35"/>
            <p:cNvSpPr txBox="1"/>
            <p:nvPr/>
          </p:nvSpPr>
          <p:spPr>
            <a:xfrm>
              <a:off x="6272675" y="3771729"/>
              <a:ext cx="16665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Mercury is a small planet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032" name="Google Shape;1032;p35"/>
          <p:cNvCxnSpPr>
            <a:stCxn id="1030" idx="0"/>
          </p:cNvCxnSpPr>
          <p:nvPr/>
        </p:nvCxnSpPr>
        <p:spPr>
          <a:xfrm rot="5400000" flipH="1">
            <a:off x="5657197" y="1927322"/>
            <a:ext cx="1578000" cy="1319400"/>
          </a:xfrm>
          <a:prstGeom prst="bentConnector3">
            <a:avLst>
              <a:gd name="adj1" fmla="val 999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033" name="Google Shape;1033;p35"/>
          <p:cNvGrpSpPr/>
          <p:nvPr/>
        </p:nvGrpSpPr>
        <p:grpSpPr>
          <a:xfrm>
            <a:off x="3738750" y="3376031"/>
            <a:ext cx="1666500" cy="983106"/>
            <a:chOff x="3738750" y="3376031"/>
            <a:chExt cx="1666500" cy="983106"/>
          </a:xfrm>
        </p:grpSpPr>
        <p:sp>
          <p:nvSpPr>
            <p:cNvPr id="1034" name="Google Shape;1034;p35"/>
            <p:cNvSpPr txBox="1"/>
            <p:nvPr/>
          </p:nvSpPr>
          <p:spPr>
            <a:xfrm>
              <a:off x="3739172" y="3376031"/>
              <a:ext cx="16656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Earth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035" name="Google Shape;1035;p35"/>
            <p:cNvSpPr txBox="1"/>
            <p:nvPr/>
          </p:nvSpPr>
          <p:spPr>
            <a:xfrm>
              <a:off x="3738750" y="3771737"/>
              <a:ext cx="16665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Earth is the planet with life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036" name="Google Shape;1036;p35"/>
          <p:cNvCxnSpPr>
            <a:stCxn id="1034" idx="0"/>
          </p:cNvCxnSpPr>
          <p:nvPr/>
        </p:nvCxnSpPr>
        <p:spPr>
          <a:xfrm rot="5400000" flipH="1">
            <a:off x="3927122" y="2731181"/>
            <a:ext cx="1022100" cy="267600"/>
          </a:xfrm>
          <a:prstGeom prst="bentConnector3">
            <a:avLst>
              <a:gd name="adj1" fmla="val 1855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short film pitch deck</a:t>
            </a:r>
            <a:endParaRPr/>
          </a:p>
        </p:txBody>
      </p:sp>
      <p:pic>
        <p:nvPicPr>
          <p:cNvPr id="1042" name="Google Shape;1042;p3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378" y="1174500"/>
            <a:ext cx="4035069" cy="28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36"/>
          <p:cNvSpPr txBox="1"/>
          <p:nvPr/>
        </p:nvSpPr>
        <p:spPr>
          <a:xfrm>
            <a:off x="716613" y="4006500"/>
            <a:ext cx="40326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Follow the link in the graph to modify its data and then paste the new one here. </a:t>
            </a:r>
            <a:r>
              <a:rPr lang="en" sz="1100">
                <a:solidFill>
                  <a:schemeClr val="dk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1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044" name="Google Shape;1044;p36"/>
          <p:cNvGrpSpPr/>
          <p:nvPr/>
        </p:nvGrpSpPr>
        <p:grpSpPr>
          <a:xfrm>
            <a:off x="4969516" y="1223538"/>
            <a:ext cx="1664400" cy="1307810"/>
            <a:chOff x="4969516" y="1223538"/>
            <a:chExt cx="1664400" cy="1307810"/>
          </a:xfrm>
        </p:grpSpPr>
        <p:sp>
          <p:nvSpPr>
            <p:cNvPr id="1045" name="Google Shape;1045;p36"/>
            <p:cNvSpPr txBox="1"/>
            <p:nvPr/>
          </p:nvSpPr>
          <p:spPr>
            <a:xfrm>
              <a:off x="4969966" y="1223538"/>
              <a:ext cx="1663500" cy="82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Mercury - 50%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046" name="Google Shape;1046;p36"/>
            <p:cNvSpPr txBox="1"/>
            <p:nvPr/>
          </p:nvSpPr>
          <p:spPr>
            <a:xfrm>
              <a:off x="4969516" y="1943947"/>
              <a:ext cx="16644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Mercury is a small planet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47" name="Google Shape;1047;p36"/>
          <p:cNvGrpSpPr/>
          <p:nvPr/>
        </p:nvGrpSpPr>
        <p:grpSpPr>
          <a:xfrm>
            <a:off x="6758079" y="1223541"/>
            <a:ext cx="1666500" cy="1307804"/>
            <a:chOff x="6758079" y="1223541"/>
            <a:chExt cx="1666500" cy="1307804"/>
          </a:xfrm>
        </p:grpSpPr>
        <p:sp>
          <p:nvSpPr>
            <p:cNvPr id="1048" name="Google Shape;1048;p36"/>
            <p:cNvSpPr txBox="1"/>
            <p:nvPr/>
          </p:nvSpPr>
          <p:spPr>
            <a:xfrm>
              <a:off x="6758529" y="1223541"/>
              <a:ext cx="1665600" cy="82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Saturn - 40% 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049" name="Google Shape;1049;p36"/>
            <p:cNvSpPr txBox="1"/>
            <p:nvPr/>
          </p:nvSpPr>
          <p:spPr>
            <a:xfrm>
              <a:off x="6758079" y="1943946"/>
              <a:ext cx="16665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Saturn has several rings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50" name="Google Shape;1050;p36"/>
          <p:cNvGrpSpPr/>
          <p:nvPr/>
        </p:nvGrpSpPr>
        <p:grpSpPr>
          <a:xfrm>
            <a:off x="4969516" y="2802614"/>
            <a:ext cx="1664400" cy="1305886"/>
            <a:chOff x="4969516" y="2802614"/>
            <a:chExt cx="1664400" cy="1305886"/>
          </a:xfrm>
        </p:grpSpPr>
        <p:sp>
          <p:nvSpPr>
            <p:cNvPr id="1051" name="Google Shape;1051;p36"/>
            <p:cNvSpPr txBox="1"/>
            <p:nvPr/>
          </p:nvSpPr>
          <p:spPr>
            <a:xfrm>
              <a:off x="4969966" y="2802614"/>
              <a:ext cx="1663500" cy="82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Earth - 60%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052" name="Google Shape;1052;p36"/>
            <p:cNvSpPr txBox="1"/>
            <p:nvPr/>
          </p:nvSpPr>
          <p:spPr>
            <a:xfrm>
              <a:off x="4969516" y="3521099"/>
              <a:ext cx="16644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Earth is the planet with life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53" name="Google Shape;1053;p36"/>
          <p:cNvGrpSpPr/>
          <p:nvPr/>
        </p:nvGrpSpPr>
        <p:grpSpPr>
          <a:xfrm>
            <a:off x="6758079" y="2802610"/>
            <a:ext cx="1666500" cy="1305886"/>
            <a:chOff x="6757488" y="2802610"/>
            <a:chExt cx="1666500" cy="1305886"/>
          </a:xfrm>
        </p:grpSpPr>
        <p:sp>
          <p:nvSpPr>
            <p:cNvPr id="1054" name="Google Shape;1054;p36"/>
            <p:cNvSpPr txBox="1"/>
            <p:nvPr/>
          </p:nvSpPr>
          <p:spPr>
            <a:xfrm>
              <a:off x="6757906" y="2802610"/>
              <a:ext cx="1665600" cy="82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Jupiter - 90%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055" name="Google Shape;1055;p36"/>
            <p:cNvSpPr txBox="1"/>
            <p:nvPr/>
          </p:nvSpPr>
          <p:spPr>
            <a:xfrm>
              <a:off x="6757488" y="3521096"/>
              <a:ext cx="16665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Jupiter is a huge gas giant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short film pitch deck</a:t>
            </a:r>
            <a:endParaRPr/>
          </a:p>
        </p:txBody>
      </p:sp>
      <p:sp>
        <p:nvSpPr>
          <p:cNvPr id="1061" name="Google Shape;1061;p37"/>
          <p:cNvSpPr txBox="1"/>
          <p:nvPr/>
        </p:nvSpPr>
        <p:spPr>
          <a:xfrm>
            <a:off x="720000" y="4119150"/>
            <a:ext cx="7704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Follow the link in the graph to modify its data and then paste the new one here. </a:t>
            </a:r>
            <a:r>
              <a:rPr lang="en" sz="1100">
                <a:solidFill>
                  <a:schemeClr val="dk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1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62" name="Google Shape;1062;p3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275" y="1326900"/>
            <a:ext cx="5123026" cy="251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3" name="Google Shape;1063;p37"/>
          <p:cNvGraphicFramePr/>
          <p:nvPr/>
        </p:nvGraphicFramePr>
        <p:xfrm>
          <a:off x="6084925" y="132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{0D2A2A68-FF1E-4D69-8C17-50F022C17E43}</a:tableStyleId>
              </a:tblPr>
              <a:tblGrid>
                <a:gridCol w="74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5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Q1</a:t>
                      </a:r>
                      <a:endParaRPr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$15,000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Q2</a:t>
                      </a:r>
                      <a:endParaRPr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$35,000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Q3</a:t>
                      </a:r>
                      <a:endParaRPr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$20,000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Q4</a:t>
                      </a:r>
                      <a:endParaRPr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$30,000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short film pitch deck</a:t>
            </a:r>
            <a:endParaRPr/>
          </a:p>
        </p:txBody>
      </p:sp>
      <p:graphicFrame>
        <p:nvGraphicFramePr>
          <p:cNvPr id="1069" name="Google Shape;1069;p38"/>
          <p:cNvGraphicFramePr/>
          <p:nvPr/>
        </p:nvGraphicFramePr>
        <p:xfrm>
          <a:off x="720025" y="132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{0D2A2A68-FF1E-4D69-8C17-50F022C17E43}</a:tableStyleId>
              </a:tblPr>
              <a:tblGrid>
                <a:gridCol w="11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7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01</a:t>
                      </a:r>
                      <a:endParaRPr sz="2000"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CAST &amp; CREW</a:t>
                      </a:r>
                      <a:endParaRPr sz="2000"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 months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$40,000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02</a:t>
                      </a:r>
                      <a:endParaRPr sz="2000"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EQUIPMENT</a:t>
                      </a:r>
                      <a:endParaRPr sz="2000"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 months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$10,000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03</a:t>
                      </a:r>
                      <a:endParaRPr sz="2000"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ART DEPT.</a:t>
                      </a:r>
                      <a:endParaRPr sz="2000"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 months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$5,000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04</a:t>
                      </a:r>
                      <a:endParaRPr sz="2000"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INSURANCE</a:t>
                      </a:r>
                      <a:endParaRPr sz="2000"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 year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$15,000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05</a:t>
                      </a:r>
                      <a:endParaRPr sz="2000"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CATERING</a:t>
                      </a:r>
                      <a:endParaRPr sz="2000"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 months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$5,000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06</a:t>
                      </a:r>
                      <a:endParaRPr sz="2000"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LOCATIONS</a:t>
                      </a:r>
                      <a:endParaRPr sz="2000" b="1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 months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$25,000</a:t>
                      </a:r>
                      <a:endParaRPr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4" name="Google Shape;1074;p39"/>
          <p:cNvGrpSpPr/>
          <p:nvPr/>
        </p:nvGrpSpPr>
        <p:grpSpPr>
          <a:xfrm>
            <a:off x="6234300" y="1229782"/>
            <a:ext cx="1666500" cy="1813515"/>
            <a:chOff x="6234300" y="1229782"/>
            <a:chExt cx="1666500" cy="1813515"/>
          </a:xfrm>
        </p:grpSpPr>
        <p:sp>
          <p:nvSpPr>
            <p:cNvPr id="1075" name="Google Shape;1075;p39"/>
            <p:cNvSpPr txBox="1"/>
            <p:nvPr/>
          </p:nvSpPr>
          <p:spPr>
            <a:xfrm>
              <a:off x="6234750" y="1229782"/>
              <a:ext cx="1665600" cy="51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Cinzel"/>
                  <a:ea typeface="Cinzel"/>
                  <a:cs typeface="Cinzel"/>
                  <a:sym typeface="Cinzel"/>
                </a:rPr>
                <a:t>2XXX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076" name="Google Shape;1076;p39"/>
            <p:cNvSpPr txBox="1"/>
            <p:nvPr/>
          </p:nvSpPr>
          <p:spPr>
            <a:xfrm>
              <a:off x="6234750" y="2075578"/>
              <a:ext cx="1665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Jupiter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077" name="Google Shape;1077;p39"/>
            <p:cNvSpPr txBox="1"/>
            <p:nvPr/>
          </p:nvSpPr>
          <p:spPr>
            <a:xfrm>
              <a:off x="6234300" y="2457997"/>
              <a:ext cx="16665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Jupiter is a huge gas giant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78" name="Google Shape;1078;p39"/>
            <p:cNvSpPr/>
            <p:nvPr/>
          </p:nvSpPr>
          <p:spPr>
            <a:xfrm>
              <a:off x="6235500" y="1718384"/>
              <a:ext cx="1664100" cy="37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39"/>
          <p:cNvGrpSpPr/>
          <p:nvPr/>
        </p:nvGrpSpPr>
        <p:grpSpPr>
          <a:xfrm>
            <a:off x="1243200" y="2345270"/>
            <a:ext cx="1666500" cy="1822325"/>
            <a:chOff x="1243200" y="2345270"/>
            <a:chExt cx="1666500" cy="1822325"/>
          </a:xfrm>
        </p:grpSpPr>
        <p:sp>
          <p:nvSpPr>
            <p:cNvPr id="1080" name="Google Shape;1080;p39"/>
            <p:cNvSpPr txBox="1"/>
            <p:nvPr/>
          </p:nvSpPr>
          <p:spPr>
            <a:xfrm>
              <a:off x="1243650" y="3191937"/>
              <a:ext cx="1665600" cy="5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Mercury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081" name="Google Shape;1081;p39"/>
            <p:cNvSpPr txBox="1"/>
            <p:nvPr/>
          </p:nvSpPr>
          <p:spPr>
            <a:xfrm>
              <a:off x="1243200" y="3581995"/>
              <a:ext cx="1666500" cy="5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Mercury is a small planet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1244400" y="2833403"/>
              <a:ext cx="1664100" cy="3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9"/>
            <p:cNvSpPr txBox="1"/>
            <p:nvPr/>
          </p:nvSpPr>
          <p:spPr>
            <a:xfrm>
              <a:off x="1243650" y="2345270"/>
              <a:ext cx="1665600" cy="5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Cinzel"/>
                  <a:ea typeface="Cinzel"/>
                  <a:cs typeface="Cinzel"/>
                  <a:sym typeface="Cinzel"/>
                </a:rPr>
                <a:t>2XXX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1084" name="Google Shape;1084;p39"/>
          <p:cNvGrpSpPr/>
          <p:nvPr/>
        </p:nvGrpSpPr>
        <p:grpSpPr>
          <a:xfrm>
            <a:off x="2906900" y="1968473"/>
            <a:ext cx="1666500" cy="1824116"/>
            <a:chOff x="2906900" y="1968473"/>
            <a:chExt cx="1666500" cy="1824116"/>
          </a:xfrm>
        </p:grpSpPr>
        <p:sp>
          <p:nvSpPr>
            <p:cNvPr id="1085" name="Google Shape;1085;p39"/>
            <p:cNvSpPr txBox="1"/>
            <p:nvPr/>
          </p:nvSpPr>
          <p:spPr>
            <a:xfrm>
              <a:off x="2907350" y="2815034"/>
              <a:ext cx="16656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Mars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086" name="Google Shape;1086;p39"/>
            <p:cNvSpPr txBox="1"/>
            <p:nvPr/>
          </p:nvSpPr>
          <p:spPr>
            <a:xfrm>
              <a:off x="2906900" y="3205190"/>
              <a:ext cx="16665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Mars is a very cold place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2908100" y="2456704"/>
              <a:ext cx="1664100" cy="375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9"/>
            <p:cNvSpPr txBox="1"/>
            <p:nvPr/>
          </p:nvSpPr>
          <p:spPr>
            <a:xfrm>
              <a:off x="2907350" y="1968473"/>
              <a:ext cx="16656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Cinzel"/>
                  <a:ea typeface="Cinzel"/>
                  <a:cs typeface="Cinzel"/>
                  <a:sym typeface="Cinzel"/>
                </a:rPr>
                <a:t>2XXX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1089" name="Google Shape;1089;p39"/>
          <p:cNvGrpSpPr/>
          <p:nvPr/>
        </p:nvGrpSpPr>
        <p:grpSpPr>
          <a:xfrm>
            <a:off x="4570600" y="1595977"/>
            <a:ext cx="1666500" cy="1819817"/>
            <a:chOff x="4570600" y="1595977"/>
            <a:chExt cx="1666500" cy="1819817"/>
          </a:xfrm>
        </p:grpSpPr>
        <p:sp>
          <p:nvSpPr>
            <p:cNvPr id="1090" name="Google Shape;1090;p39"/>
            <p:cNvSpPr txBox="1"/>
            <p:nvPr/>
          </p:nvSpPr>
          <p:spPr>
            <a:xfrm>
              <a:off x="4571050" y="2438061"/>
              <a:ext cx="1665600" cy="50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Earth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091" name="Google Shape;1091;p39"/>
            <p:cNvSpPr txBox="1"/>
            <p:nvPr/>
          </p:nvSpPr>
          <p:spPr>
            <a:xfrm>
              <a:off x="4570600" y="2826293"/>
              <a:ext cx="1666500" cy="58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Earth is the planet with life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4571800" y="2082253"/>
              <a:ext cx="1664100" cy="376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9"/>
            <p:cNvSpPr txBox="1"/>
            <p:nvPr/>
          </p:nvSpPr>
          <p:spPr>
            <a:xfrm>
              <a:off x="4571050" y="1595977"/>
              <a:ext cx="1665600" cy="50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Cinzel"/>
                  <a:ea typeface="Cinzel"/>
                  <a:cs typeface="Cinzel"/>
                  <a:sym typeface="Cinzel"/>
                </a:rPr>
                <a:t>2XXX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sp>
        <p:nvSpPr>
          <p:cNvPr id="1094" name="Google Shape;1094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short film pitch deck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short film pitch deck</a:t>
            </a:r>
            <a:endParaRPr/>
          </a:p>
        </p:txBody>
      </p:sp>
      <p:graphicFrame>
        <p:nvGraphicFramePr>
          <p:cNvPr id="1100" name="Google Shape;1100;p40"/>
          <p:cNvGraphicFramePr/>
          <p:nvPr/>
        </p:nvGraphicFramePr>
        <p:xfrm>
          <a:off x="723413" y="13362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{0D2A2A68-FF1E-4D69-8C17-50F022C17E43}</a:tableStyleId>
              </a:tblPr>
              <a:tblGrid>
                <a:gridCol w="110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lt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Jan</a:t>
                      </a:r>
                      <a:endParaRPr sz="2000" b="1">
                        <a:solidFill>
                          <a:schemeClr val="lt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lt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Feb</a:t>
                      </a:r>
                      <a:endParaRPr sz="2000" b="1">
                        <a:solidFill>
                          <a:schemeClr val="lt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lt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Mar</a:t>
                      </a:r>
                      <a:endParaRPr sz="2000" b="1">
                        <a:solidFill>
                          <a:schemeClr val="lt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lt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Apr</a:t>
                      </a:r>
                      <a:endParaRPr sz="2000" b="1">
                        <a:solidFill>
                          <a:schemeClr val="lt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lt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May</a:t>
                      </a:r>
                      <a:endParaRPr sz="2000" b="1">
                        <a:solidFill>
                          <a:schemeClr val="lt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lt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Jun</a:t>
                      </a:r>
                      <a:endParaRPr sz="2000" b="1">
                        <a:solidFill>
                          <a:schemeClr val="lt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chemeClr val="lt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275">
                <a:tc gridSpan="6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Jupiter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275">
                <a:tc gridSpan="6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Mars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275">
                <a:tc gridSpan="6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Venus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275">
                <a:tc gridSpan="6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Earth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275">
                <a:tc gridSpan="6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Saturn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01" name="Google Shape;1101;p40"/>
          <p:cNvSpPr/>
          <p:nvPr/>
        </p:nvSpPr>
        <p:spPr>
          <a:xfrm>
            <a:off x="716563" y="1863253"/>
            <a:ext cx="2201100" cy="37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0"/>
          <p:cNvSpPr/>
          <p:nvPr/>
        </p:nvSpPr>
        <p:spPr>
          <a:xfrm>
            <a:off x="1823988" y="2322353"/>
            <a:ext cx="3301800" cy="37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40"/>
          <p:cNvSpPr/>
          <p:nvPr/>
        </p:nvSpPr>
        <p:spPr>
          <a:xfrm>
            <a:off x="2924563" y="2781453"/>
            <a:ext cx="1100700" cy="37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40"/>
          <p:cNvSpPr/>
          <p:nvPr/>
        </p:nvSpPr>
        <p:spPr>
          <a:xfrm>
            <a:off x="4025138" y="3240578"/>
            <a:ext cx="2201100" cy="37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40"/>
          <p:cNvSpPr/>
          <p:nvPr/>
        </p:nvSpPr>
        <p:spPr>
          <a:xfrm>
            <a:off x="1823988" y="3699678"/>
            <a:ext cx="5502900" cy="37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short film pitch deck</a:t>
            </a:r>
            <a:endParaRPr/>
          </a:p>
        </p:txBody>
      </p:sp>
      <p:sp>
        <p:nvSpPr>
          <p:cNvPr id="1111" name="Google Shape;1111;p41"/>
          <p:cNvSpPr txBox="1"/>
          <p:nvPr/>
        </p:nvSpPr>
        <p:spPr>
          <a:xfrm>
            <a:off x="2924995" y="3509359"/>
            <a:ext cx="16656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rPr>
              <a:t>Venus</a:t>
            </a:r>
            <a:endParaRPr sz="2000" b="1">
              <a:solidFill>
                <a:schemeClr val="dk2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112" name="Google Shape;1112;p41"/>
          <p:cNvSpPr txBox="1"/>
          <p:nvPr/>
        </p:nvSpPr>
        <p:spPr>
          <a:xfrm>
            <a:off x="2924995" y="1671931"/>
            <a:ext cx="16656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rPr>
              <a:t>Neptune</a:t>
            </a:r>
            <a:endParaRPr sz="2000" b="1">
              <a:solidFill>
                <a:schemeClr val="dk2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grpSp>
        <p:nvGrpSpPr>
          <p:cNvPr id="1113" name="Google Shape;1113;p41"/>
          <p:cNvGrpSpPr/>
          <p:nvPr/>
        </p:nvGrpSpPr>
        <p:grpSpPr>
          <a:xfrm>
            <a:off x="5029144" y="3889317"/>
            <a:ext cx="3332070" cy="587400"/>
            <a:chOff x="5029144" y="3889317"/>
            <a:chExt cx="3332070" cy="587400"/>
          </a:xfrm>
        </p:grpSpPr>
        <p:sp>
          <p:nvSpPr>
            <p:cNvPr id="1114" name="Google Shape;1114;p41"/>
            <p:cNvSpPr txBox="1"/>
            <p:nvPr/>
          </p:nvSpPr>
          <p:spPr>
            <a:xfrm>
              <a:off x="5029144" y="3890367"/>
              <a:ext cx="16656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Mercury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115" name="Google Shape;1115;p41"/>
            <p:cNvSpPr txBox="1"/>
            <p:nvPr/>
          </p:nvSpPr>
          <p:spPr>
            <a:xfrm>
              <a:off x="6694714" y="3889317"/>
              <a:ext cx="16665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Mercury is a small planet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16" name="Google Shape;1116;p41"/>
          <p:cNvGrpSpPr/>
          <p:nvPr/>
        </p:nvGrpSpPr>
        <p:grpSpPr>
          <a:xfrm>
            <a:off x="5029144" y="3066698"/>
            <a:ext cx="3332070" cy="587400"/>
            <a:chOff x="5029144" y="3066698"/>
            <a:chExt cx="3332070" cy="587400"/>
          </a:xfrm>
        </p:grpSpPr>
        <p:sp>
          <p:nvSpPr>
            <p:cNvPr id="1117" name="Google Shape;1117;p41"/>
            <p:cNvSpPr txBox="1"/>
            <p:nvPr/>
          </p:nvSpPr>
          <p:spPr>
            <a:xfrm>
              <a:off x="5029144" y="3066698"/>
              <a:ext cx="16656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Mars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118" name="Google Shape;1118;p41"/>
            <p:cNvSpPr txBox="1"/>
            <p:nvPr/>
          </p:nvSpPr>
          <p:spPr>
            <a:xfrm>
              <a:off x="6694714" y="3066698"/>
              <a:ext cx="16665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Mars is a very cold place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19" name="Google Shape;1119;p41"/>
          <p:cNvGrpSpPr/>
          <p:nvPr/>
        </p:nvGrpSpPr>
        <p:grpSpPr>
          <a:xfrm>
            <a:off x="5029144" y="1262052"/>
            <a:ext cx="3332070" cy="587400"/>
            <a:chOff x="5029144" y="1262052"/>
            <a:chExt cx="3332070" cy="587400"/>
          </a:xfrm>
        </p:grpSpPr>
        <p:sp>
          <p:nvSpPr>
            <p:cNvPr id="1120" name="Google Shape;1120;p41"/>
            <p:cNvSpPr txBox="1"/>
            <p:nvPr/>
          </p:nvSpPr>
          <p:spPr>
            <a:xfrm>
              <a:off x="5029144" y="1263102"/>
              <a:ext cx="16656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Earth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121" name="Google Shape;1121;p41"/>
            <p:cNvSpPr txBox="1"/>
            <p:nvPr/>
          </p:nvSpPr>
          <p:spPr>
            <a:xfrm>
              <a:off x="6694714" y="1262052"/>
              <a:ext cx="16665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Earth is the planet with life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22" name="Google Shape;1122;p41"/>
          <p:cNvGrpSpPr/>
          <p:nvPr/>
        </p:nvGrpSpPr>
        <p:grpSpPr>
          <a:xfrm>
            <a:off x="5029144" y="2051899"/>
            <a:ext cx="3332070" cy="587400"/>
            <a:chOff x="5029144" y="2051899"/>
            <a:chExt cx="3332070" cy="587400"/>
          </a:xfrm>
        </p:grpSpPr>
        <p:sp>
          <p:nvSpPr>
            <p:cNvPr id="1123" name="Google Shape;1123;p41"/>
            <p:cNvSpPr txBox="1"/>
            <p:nvPr/>
          </p:nvSpPr>
          <p:spPr>
            <a:xfrm>
              <a:off x="5029144" y="2052949"/>
              <a:ext cx="16656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Jupiter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124" name="Google Shape;1124;p41"/>
            <p:cNvSpPr txBox="1"/>
            <p:nvPr/>
          </p:nvSpPr>
          <p:spPr>
            <a:xfrm>
              <a:off x="6694714" y="2051899"/>
              <a:ext cx="16665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Jupiter is a huge gas giant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125" name="Google Shape;1125;p41"/>
          <p:cNvCxnSpPr>
            <a:stCxn id="1126" idx="3"/>
            <a:endCxn id="1112" idx="1"/>
          </p:cNvCxnSpPr>
          <p:nvPr/>
        </p:nvCxnSpPr>
        <p:spPr>
          <a:xfrm rot="10800000" flipH="1">
            <a:off x="2448386" y="1924386"/>
            <a:ext cx="476700" cy="9189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7" name="Google Shape;1127;p41"/>
          <p:cNvCxnSpPr>
            <a:stCxn id="1126" idx="3"/>
            <a:endCxn id="1111" idx="1"/>
          </p:cNvCxnSpPr>
          <p:nvPr/>
        </p:nvCxnSpPr>
        <p:spPr>
          <a:xfrm>
            <a:off x="2448386" y="2843286"/>
            <a:ext cx="476700" cy="9186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8" name="Google Shape;1128;p41"/>
          <p:cNvCxnSpPr>
            <a:stCxn id="1112" idx="3"/>
            <a:endCxn id="1120" idx="1"/>
          </p:cNvCxnSpPr>
          <p:nvPr/>
        </p:nvCxnSpPr>
        <p:spPr>
          <a:xfrm rot="10800000" flipH="1">
            <a:off x="4590595" y="1555831"/>
            <a:ext cx="438600" cy="368700"/>
          </a:xfrm>
          <a:prstGeom prst="bentConnector3">
            <a:avLst>
              <a:gd name="adj1" fmla="val 499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9" name="Google Shape;1129;p41"/>
          <p:cNvCxnSpPr>
            <a:stCxn id="1112" idx="3"/>
            <a:endCxn id="1123" idx="1"/>
          </p:cNvCxnSpPr>
          <p:nvPr/>
        </p:nvCxnSpPr>
        <p:spPr>
          <a:xfrm>
            <a:off x="4590595" y="1924531"/>
            <a:ext cx="438600" cy="421200"/>
          </a:xfrm>
          <a:prstGeom prst="bentConnector3">
            <a:avLst>
              <a:gd name="adj1" fmla="val 499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0" name="Google Shape;1130;p41"/>
          <p:cNvCxnSpPr>
            <a:stCxn id="1111" idx="3"/>
            <a:endCxn id="1117" idx="1"/>
          </p:cNvCxnSpPr>
          <p:nvPr/>
        </p:nvCxnSpPr>
        <p:spPr>
          <a:xfrm rot="10800000" flipH="1">
            <a:off x="4590595" y="3359359"/>
            <a:ext cx="438600" cy="402600"/>
          </a:xfrm>
          <a:prstGeom prst="bentConnector3">
            <a:avLst>
              <a:gd name="adj1" fmla="val 499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1" name="Google Shape;1131;p41"/>
          <p:cNvCxnSpPr>
            <a:stCxn id="1111" idx="3"/>
            <a:endCxn id="1114" idx="1"/>
          </p:cNvCxnSpPr>
          <p:nvPr/>
        </p:nvCxnSpPr>
        <p:spPr>
          <a:xfrm>
            <a:off x="4590595" y="3761959"/>
            <a:ext cx="438600" cy="421200"/>
          </a:xfrm>
          <a:prstGeom prst="bentConnector3">
            <a:avLst>
              <a:gd name="adj1" fmla="val 499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6" name="Google Shape;1126;p41"/>
          <p:cNvSpPr txBox="1"/>
          <p:nvPr/>
        </p:nvSpPr>
        <p:spPr>
          <a:xfrm>
            <a:off x="782786" y="2590686"/>
            <a:ext cx="16656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rPr>
              <a:t>Saturn</a:t>
            </a:r>
            <a:endParaRPr sz="2000" b="1">
              <a:solidFill>
                <a:schemeClr val="dk2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short film pitch deck</a:t>
            </a:r>
            <a:endParaRPr/>
          </a:p>
        </p:txBody>
      </p:sp>
      <p:grpSp>
        <p:nvGrpSpPr>
          <p:cNvPr id="1137" name="Google Shape;1137;p42"/>
          <p:cNvGrpSpPr/>
          <p:nvPr/>
        </p:nvGrpSpPr>
        <p:grpSpPr>
          <a:xfrm>
            <a:off x="1549455" y="1294615"/>
            <a:ext cx="4151389" cy="722400"/>
            <a:chOff x="1549455" y="1294615"/>
            <a:chExt cx="4151389" cy="722400"/>
          </a:xfrm>
        </p:grpSpPr>
        <p:sp>
          <p:nvSpPr>
            <p:cNvPr id="1138" name="Google Shape;1138;p42"/>
            <p:cNvSpPr txBox="1"/>
            <p:nvPr/>
          </p:nvSpPr>
          <p:spPr>
            <a:xfrm>
              <a:off x="1549455" y="1294615"/>
              <a:ext cx="768900" cy="72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Cinzel"/>
                  <a:ea typeface="Cinzel"/>
                  <a:cs typeface="Cinzel"/>
                  <a:sym typeface="Cinzel"/>
                </a:rPr>
                <a:t>01</a:t>
              </a:r>
              <a:endParaRPr sz="2000" b="1">
                <a:solidFill>
                  <a:schemeClr val="lt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2623144" y="1372017"/>
              <a:ext cx="3077700" cy="5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Saturn is composed mostly of hydrogen and helium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40" name="Google Shape;1140;p42"/>
          <p:cNvGrpSpPr/>
          <p:nvPr/>
        </p:nvGrpSpPr>
        <p:grpSpPr>
          <a:xfrm>
            <a:off x="2812722" y="2814083"/>
            <a:ext cx="4150513" cy="722400"/>
            <a:chOff x="2812438" y="2814083"/>
            <a:chExt cx="4150513" cy="722400"/>
          </a:xfrm>
        </p:grpSpPr>
        <p:sp>
          <p:nvSpPr>
            <p:cNvPr id="1141" name="Google Shape;1141;p42"/>
            <p:cNvSpPr txBox="1"/>
            <p:nvPr/>
          </p:nvSpPr>
          <p:spPr>
            <a:xfrm>
              <a:off x="2812438" y="2814083"/>
              <a:ext cx="768900" cy="72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Cinzel"/>
                  <a:ea typeface="Cinzel"/>
                  <a:cs typeface="Cinzel"/>
                  <a:sym typeface="Cinzel"/>
                </a:rPr>
                <a:t>03</a:t>
              </a:r>
              <a:endParaRPr sz="2000" b="1">
                <a:solidFill>
                  <a:schemeClr val="lt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3886151" y="2891883"/>
              <a:ext cx="30768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Despite being red, Mars is actually a very cold place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43" name="Google Shape;1143;p42"/>
          <p:cNvGrpSpPr/>
          <p:nvPr/>
        </p:nvGrpSpPr>
        <p:grpSpPr>
          <a:xfrm>
            <a:off x="2181540" y="2054349"/>
            <a:ext cx="4150486" cy="722400"/>
            <a:chOff x="2180947" y="2054349"/>
            <a:chExt cx="4150486" cy="722400"/>
          </a:xfrm>
        </p:grpSpPr>
        <p:sp>
          <p:nvSpPr>
            <p:cNvPr id="1144" name="Google Shape;1144;p42"/>
            <p:cNvSpPr txBox="1"/>
            <p:nvPr/>
          </p:nvSpPr>
          <p:spPr>
            <a:xfrm>
              <a:off x="2180947" y="2054349"/>
              <a:ext cx="768900" cy="72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Cinzel"/>
                  <a:ea typeface="Cinzel"/>
                  <a:cs typeface="Cinzel"/>
                  <a:sym typeface="Cinzel"/>
                </a:rPr>
                <a:t>02</a:t>
              </a:r>
              <a:endParaRPr sz="2000" b="1">
                <a:solidFill>
                  <a:schemeClr val="lt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3254633" y="2132250"/>
              <a:ext cx="30768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Mercury is the smallest planet in the Solar System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46" name="Google Shape;1146;p42"/>
          <p:cNvGrpSpPr/>
          <p:nvPr/>
        </p:nvGrpSpPr>
        <p:grpSpPr>
          <a:xfrm>
            <a:off x="3443930" y="3573817"/>
            <a:ext cx="4150615" cy="722400"/>
            <a:chOff x="3443930" y="3573817"/>
            <a:chExt cx="4150615" cy="722400"/>
          </a:xfrm>
        </p:grpSpPr>
        <p:sp>
          <p:nvSpPr>
            <p:cNvPr id="1147" name="Google Shape;1147;p42"/>
            <p:cNvSpPr txBox="1"/>
            <p:nvPr/>
          </p:nvSpPr>
          <p:spPr>
            <a:xfrm>
              <a:off x="3443930" y="3573817"/>
              <a:ext cx="768900" cy="72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Cinzel"/>
                  <a:ea typeface="Cinzel"/>
                  <a:cs typeface="Cinzel"/>
                  <a:sym typeface="Cinzel"/>
                </a:rPr>
                <a:t>04</a:t>
              </a:r>
              <a:endParaRPr sz="2000" b="1">
                <a:solidFill>
                  <a:schemeClr val="lt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4517745" y="3651517"/>
              <a:ext cx="30768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Earth is the beautiful planet on which humans live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149" name="Google Shape;1149;p42"/>
          <p:cNvCxnSpPr>
            <a:stCxn id="1138" idx="2"/>
            <a:endCxn id="1144" idx="1"/>
          </p:cNvCxnSpPr>
          <p:nvPr/>
        </p:nvCxnSpPr>
        <p:spPr>
          <a:xfrm rot="-5400000" flipH="1">
            <a:off x="1858455" y="2092465"/>
            <a:ext cx="398400" cy="247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0" name="Google Shape;1150;p42"/>
          <p:cNvCxnSpPr>
            <a:stCxn id="1144" idx="2"/>
            <a:endCxn id="1141" idx="1"/>
          </p:cNvCxnSpPr>
          <p:nvPr/>
        </p:nvCxnSpPr>
        <p:spPr>
          <a:xfrm rot="-5400000" flipH="1">
            <a:off x="2490090" y="2852649"/>
            <a:ext cx="398400" cy="246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1" name="Google Shape;1151;p42"/>
          <p:cNvCxnSpPr>
            <a:stCxn id="1141" idx="2"/>
            <a:endCxn id="1147" idx="1"/>
          </p:cNvCxnSpPr>
          <p:nvPr/>
        </p:nvCxnSpPr>
        <p:spPr>
          <a:xfrm rot="-5400000" flipH="1">
            <a:off x="3121422" y="3612233"/>
            <a:ext cx="398400" cy="246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Game overview </a:t>
            </a:r>
            <a:endParaRPr dirty="0"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4294967295"/>
          </p:nvPr>
        </p:nvSpPr>
        <p:spPr>
          <a:xfrm>
            <a:off x="720000" y="1237075"/>
            <a:ext cx="7703700" cy="32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n-GB" b="1" i="0" u="none" strike="noStrike" dirty="0">
                <a:solidFill>
                  <a:schemeClr val="bg1"/>
                </a:solidFill>
                <a:effectLst/>
                <a:latin typeface="+mj-lt"/>
              </a:rPr>
              <a:t>"</a:t>
            </a:r>
            <a:r>
              <a:rPr lang="en-GB" b="1" i="0" u="none" strike="noStrike" dirty="0" err="1">
                <a:solidFill>
                  <a:schemeClr val="bg1"/>
                </a:solidFill>
                <a:effectLst/>
                <a:latin typeface="+mj-lt"/>
              </a:rPr>
              <a:t>Voidrunner</a:t>
            </a:r>
            <a:r>
              <a:rPr lang="en-GB" b="1" i="0" u="none" strike="noStrike" dirty="0">
                <a:solidFill>
                  <a:schemeClr val="bg1"/>
                </a:solidFill>
                <a:effectLst/>
                <a:latin typeface="+mj-lt"/>
              </a:rPr>
              <a:t>: echoes of Darkness" 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+mj-lt"/>
              </a:rPr>
              <a:t>is an intense first-person </a:t>
            </a:r>
            <a:r>
              <a:rPr lang="en-GB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platformer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+mj-lt"/>
              </a:rPr>
              <a:t> set in the dark, 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+mj-lt"/>
              </a:rPr>
              <a:t>in a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+mj-lt"/>
              </a:rPr>
              <a:t> floating spaceship.</a:t>
            </a:r>
            <a:endParaRPr lang="en-US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rtl="0"/>
            <a:endParaRPr lang="en-US" dirty="0">
              <a:solidFill>
                <a:schemeClr val="bg1"/>
              </a:solidFill>
              <a:latin typeface="+mj-lt"/>
            </a:endParaRPr>
          </a:p>
          <a:p>
            <a:pPr rtl="0"/>
            <a:endParaRPr lang="en-GB" dirty="0">
              <a:solidFill>
                <a:schemeClr val="bg1"/>
              </a:solidFill>
              <a:effectLst/>
              <a:latin typeface="+mj-lt"/>
            </a:endParaRPr>
          </a:p>
          <a:p>
            <a:pPr rtl="0"/>
            <a:r>
              <a:rPr lang="en-GB" b="0" i="0" u="none" strike="noStrike" dirty="0">
                <a:solidFill>
                  <a:schemeClr val="bg1"/>
                </a:solidFill>
                <a:effectLst/>
                <a:latin typeface="+mj-lt"/>
              </a:rPr>
              <a:t>Players take on the role of </a:t>
            </a:r>
            <a:r>
              <a:rPr lang="en-GB" b="1" i="0" u="none" strike="noStrike" dirty="0">
                <a:solidFill>
                  <a:schemeClr val="bg1"/>
                </a:solidFill>
                <a:effectLst/>
                <a:latin typeface="+mj-lt"/>
              </a:rPr>
              <a:t>Cap 0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+mj-lt"/>
              </a:rPr>
              <a:t>, an elite cyborg to investigate and destroy the core of the ship. As Cap 0 explores the labyrinthine interior, discovers that the ship is infested with black, slimy creatures that can traverse walls and ceilings, making every surface a potential threat.</a:t>
            </a:r>
            <a:endParaRPr lang="en-GB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short film pitch deck</a:t>
            </a:r>
            <a:endParaRPr/>
          </a:p>
        </p:txBody>
      </p:sp>
      <p:sp>
        <p:nvSpPr>
          <p:cNvPr id="1157" name="Google Shape;1157;p43"/>
          <p:cNvSpPr txBox="1"/>
          <p:nvPr/>
        </p:nvSpPr>
        <p:spPr>
          <a:xfrm>
            <a:off x="1057113" y="2930642"/>
            <a:ext cx="1664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rPr>
              <a:t>20%</a:t>
            </a:r>
            <a:endParaRPr sz="2000" b="1">
              <a:solidFill>
                <a:schemeClr val="dk2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158" name="Google Shape;1158;p43"/>
          <p:cNvSpPr/>
          <p:nvPr/>
        </p:nvSpPr>
        <p:spPr>
          <a:xfrm rot="-5400000">
            <a:off x="1169313" y="1854900"/>
            <a:ext cx="1439700" cy="393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43"/>
          <p:cNvSpPr/>
          <p:nvPr/>
        </p:nvSpPr>
        <p:spPr>
          <a:xfrm rot="-5400000">
            <a:off x="1742463" y="2428050"/>
            <a:ext cx="293400" cy="39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43"/>
          <p:cNvSpPr txBox="1"/>
          <p:nvPr/>
        </p:nvSpPr>
        <p:spPr>
          <a:xfrm>
            <a:off x="1056363" y="3263653"/>
            <a:ext cx="16656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rPr>
              <a:t>Mercury</a:t>
            </a:r>
            <a:endParaRPr sz="2000" b="1">
              <a:solidFill>
                <a:schemeClr val="dk2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161" name="Google Shape;1161;p43"/>
          <p:cNvSpPr txBox="1"/>
          <p:nvPr/>
        </p:nvSpPr>
        <p:spPr>
          <a:xfrm>
            <a:off x="1055913" y="3648462"/>
            <a:ext cx="16665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Mercury is a small planet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2" name="Google Shape;1162;p43"/>
          <p:cNvSpPr txBox="1"/>
          <p:nvPr/>
        </p:nvSpPr>
        <p:spPr>
          <a:xfrm>
            <a:off x="2844921" y="3263653"/>
            <a:ext cx="16656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rPr>
              <a:t>Mars</a:t>
            </a:r>
            <a:endParaRPr sz="2000" b="1">
              <a:solidFill>
                <a:schemeClr val="dk2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163" name="Google Shape;1163;p43"/>
          <p:cNvSpPr txBox="1"/>
          <p:nvPr/>
        </p:nvSpPr>
        <p:spPr>
          <a:xfrm>
            <a:off x="2844471" y="3648462"/>
            <a:ext cx="16665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Mars is a very cold place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4" name="Google Shape;1164;p43"/>
          <p:cNvSpPr txBox="1"/>
          <p:nvPr/>
        </p:nvSpPr>
        <p:spPr>
          <a:xfrm>
            <a:off x="2845671" y="2930642"/>
            <a:ext cx="1664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rPr>
              <a:t>35%</a:t>
            </a:r>
            <a:endParaRPr sz="2000" b="1">
              <a:solidFill>
                <a:schemeClr val="dk2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165" name="Google Shape;1165;p43"/>
          <p:cNvSpPr/>
          <p:nvPr/>
        </p:nvSpPr>
        <p:spPr>
          <a:xfrm rot="-5400000">
            <a:off x="2957871" y="1854900"/>
            <a:ext cx="1439700" cy="393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3"/>
          <p:cNvSpPr/>
          <p:nvPr/>
        </p:nvSpPr>
        <p:spPr>
          <a:xfrm rot="-5400000">
            <a:off x="3427521" y="2324550"/>
            <a:ext cx="500400" cy="39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43"/>
          <p:cNvSpPr txBox="1"/>
          <p:nvPr/>
        </p:nvSpPr>
        <p:spPr>
          <a:xfrm>
            <a:off x="4633479" y="3263653"/>
            <a:ext cx="16656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rPr>
              <a:t>Earth</a:t>
            </a:r>
            <a:endParaRPr sz="2000" b="1">
              <a:solidFill>
                <a:schemeClr val="dk2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168" name="Google Shape;1168;p43"/>
          <p:cNvSpPr txBox="1"/>
          <p:nvPr/>
        </p:nvSpPr>
        <p:spPr>
          <a:xfrm>
            <a:off x="4633029" y="3648462"/>
            <a:ext cx="16665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Earth is the planet with life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9" name="Google Shape;1169;p43"/>
          <p:cNvSpPr txBox="1"/>
          <p:nvPr/>
        </p:nvSpPr>
        <p:spPr>
          <a:xfrm>
            <a:off x="4634229" y="2930642"/>
            <a:ext cx="1664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rPr>
              <a:t>50%</a:t>
            </a:r>
            <a:endParaRPr sz="2000" b="1">
              <a:solidFill>
                <a:schemeClr val="dk2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170" name="Google Shape;1170;p43"/>
          <p:cNvSpPr/>
          <p:nvPr/>
        </p:nvSpPr>
        <p:spPr>
          <a:xfrm rot="-5400000">
            <a:off x="4746429" y="1854900"/>
            <a:ext cx="1439700" cy="393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43"/>
          <p:cNvSpPr/>
          <p:nvPr/>
        </p:nvSpPr>
        <p:spPr>
          <a:xfrm rot="-5400000">
            <a:off x="5109879" y="2218350"/>
            <a:ext cx="712800" cy="39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43"/>
          <p:cNvSpPr txBox="1"/>
          <p:nvPr/>
        </p:nvSpPr>
        <p:spPr>
          <a:xfrm>
            <a:off x="6422038" y="3263653"/>
            <a:ext cx="16656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rPr>
              <a:t>Jupiter</a:t>
            </a:r>
            <a:endParaRPr sz="2000" b="1">
              <a:solidFill>
                <a:schemeClr val="dk2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173" name="Google Shape;1173;p43"/>
          <p:cNvSpPr txBox="1"/>
          <p:nvPr/>
        </p:nvSpPr>
        <p:spPr>
          <a:xfrm>
            <a:off x="6421588" y="3648462"/>
            <a:ext cx="16665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Jupiter is a huge gas giant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74" name="Google Shape;1174;p43"/>
          <p:cNvSpPr txBox="1"/>
          <p:nvPr/>
        </p:nvSpPr>
        <p:spPr>
          <a:xfrm>
            <a:off x="6422788" y="2930642"/>
            <a:ext cx="1664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rPr>
              <a:t>75%</a:t>
            </a:r>
            <a:endParaRPr sz="2000" b="1">
              <a:solidFill>
                <a:schemeClr val="dk2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175" name="Google Shape;1175;p43"/>
          <p:cNvSpPr/>
          <p:nvPr/>
        </p:nvSpPr>
        <p:spPr>
          <a:xfrm rot="-5400000">
            <a:off x="6534988" y="1854900"/>
            <a:ext cx="1439700" cy="393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43"/>
          <p:cNvSpPr/>
          <p:nvPr/>
        </p:nvSpPr>
        <p:spPr>
          <a:xfrm rot="-5400000">
            <a:off x="6714538" y="2034450"/>
            <a:ext cx="1080600" cy="39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short film pitch deck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1" name="Google Shape;1211;p45"/>
          <p:cNvGrpSpPr/>
          <p:nvPr/>
        </p:nvGrpSpPr>
        <p:grpSpPr>
          <a:xfrm>
            <a:off x="906618" y="1240057"/>
            <a:ext cx="7330765" cy="758927"/>
            <a:chOff x="906618" y="1240057"/>
            <a:chExt cx="7330765" cy="758927"/>
          </a:xfrm>
        </p:grpSpPr>
        <p:grpSp>
          <p:nvGrpSpPr>
            <p:cNvPr id="1212" name="Google Shape;1212;p45"/>
            <p:cNvGrpSpPr/>
            <p:nvPr/>
          </p:nvGrpSpPr>
          <p:grpSpPr>
            <a:xfrm>
              <a:off x="3498936" y="1240057"/>
              <a:ext cx="758927" cy="758927"/>
              <a:chOff x="4289850" y="3142825"/>
              <a:chExt cx="564300" cy="564300"/>
            </a:xfrm>
          </p:grpSpPr>
          <p:sp>
            <p:nvSpPr>
              <p:cNvPr id="1213" name="Google Shape;1213;p45"/>
              <p:cNvSpPr/>
              <p:nvPr/>
            </p:nvSpPr>
            <p:spPr>
              <a:xfrm>
                <a:off x="4289850" y="3142825"/>
                <a:ext cx="564300" cy="564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14" name="Google Shape;1214;p45"/>
              <p:cNvGrpSpPr/>
              <p:nvPr/>
            </p:nvGrpSpPr>
            <p:grpSpPr>
              <a:xfrm>
                <a:off x="4394395" y="3248420"/>
                <a:ext cx="355214" cy="355154"/>
                <a:chOff x="1623595" y="3394695"/>
                <a:chExt cx="355214" cy="355154"/>
              </a:xfrm>
            </p:grpSpPr>
            <p:sp>
              <p:nvSpPr>
                <p:cNvPr id="1215" name="Google Shape;1215;p45"/>
                <p:cNvSpPr/>
                <p:nvPr/>
              </p:nvSpPr>
              <p:spPr>
                <a:xfrm>
                  <a:off x="1891820" y="3484196"/>
                  <a:ext cx="13228" cy="13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430" extrusionOk="0">
                      <a:moveTo>
                        <a:pt x="62" y="0"/>
                      </a:moveTo>
                      <a:lnTo>
                        <a:pt x="1" y="335"/>
                      </a:lnTo>
                      <a:cubicBezTo>
                        <a:pt x="97" y="353"/>
                        <a:pt x="187" y="386"/>
                        <a:pt x="271" y="430"/>
                      </a:cubicBezTo>
                      <a:lnTo>
                        <a:pt x="432" y="131"/>
                      </a:lnTo>
                      <a:cubicBezTo>
                        <a:pt x="316" y="69"/>
                        <a:pt x="191" y="25"/>
                        <a:pt x="6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45"/>
                <p:cNvSpPr/>
                <p:nvPr/>
              </p:nvSpPr>
              <p:spPr>
                <a:xfrm>
                  <a:off x="1904986" y="3492677"/>
                  <a:ext cx="14606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476" extrusionOk="0">
                      <a:moveTo>
                        <a:pt x="218" y="0"/>
                      </a:moveTo>
                      <a:lnTo>
                        <a:pt x="0" y="263"/>
                      </a:lnTo>
                      <a:cubicBezTo>
                        <a:pt x="76" y="321"/>
                        <a:pt x="140" y="394"/>
                        <a:pt x="192" y="475"/>
                      </a:cubicBezTo>
                      <a:lnTo>
                        <a:pt x="477" y="290"/>
                      </a:lnTo>
                      <a:cubicBezTo>
                        <a:pt x="404" y="182"/>
                        <a:pt x="319" y="82"/>
                        <a:pt x="21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1217;p45"/>
                <p:cNvSpPr/>
                <p:nvPr/>
              </p:nvSpPr>
              <p:spPr>
                <a:xfrm>
                  <a:off x="1913284" y="3508599"/>
                  <a:ext cx="12707" cy="29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970" extrusionOk="0">
                      <a:moveTo>
                        <a:pt x="327" y="0"/>
                      </a:moveTo>
                      <a:lnTo>
                        <a:pt x="10" y="125"/>
                      </a:lnTo>
                      <a:cubicBezTo>
                        <a:pt x="52" y="234"/>
                        <a:pt x="75" y="350"/>
                        <a:pt x="75" y="470"/>
                      </a:cubicBezTo>
                      <a:cubicBezTo>
                        <a:pt x="75" y="596"/>
                        <a:pt x="50" y="722"/>
                        <a:pt x="1" y="836"/>
                      </a:cubicBezTo>
                      <a:lnTo>
                        <a:pt x="313" y="970"/>
                      </a:lnTo>
                      <a:cubicBezTo>
                        <a:pt x="381" y="812"/>
                        <a:pt x="414" y="644"/>
                        <a:pt x="414" y="470"/>
                      </a:cubicBezTo>
                      <a:cubicBezTo>
                        <a:pt x="414" y="308"/>
                        <a:pt x="385" y="151"/>
                        <a:pt x="3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" name="Google Shape;1218;p45"/>
                <p:cNvSpPr/>
                <p:nvPr/>
              </p:nvSpPr>
              <p:spPr>
                <a:xfrm>
                  <a:off x="1676383" y="3508599"/>
                  <a:ext cx="12707" cy="29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970" extrusionOk="0">
                      <a:moveTo>
                        <a:pt x="88" y="0"/>
                      </a:moveTo>
                      <a:cubicBezTo>
                        <a:pt x="30" y="151"/>
                        <a:pt x="1" y="307"/>
                        <a:pt x="1" y="470"/>
                      </a:cubicBezTo>
                      <a:cubicBezTo>
                        <a:pt x="1" y="642"/>
                        <a:pt x="34" y="812"/>
                        <a:pt x="102" y="970"/>
                      </a:cubicBezTo>
                      <a:lnTo>
                        <a:pt x="414" y="836"/>
                      </a:lnTo>
                      <a:cubicBezTo>
                        <a:pt x="365" y="722"/>
                        <a:pt x="340" y="596"/>
                        <a:pt x="340" y="470"/>
                      </a:cubicBezTo>
                      <a:cubicBezTo>
                        <a:pt x="340" y="352"/>
                        <a:pt x="363" y="236"/>
                        <a:pt x="405" y="125"/>
                      </a:cubicBez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45"/>
                <p:cNvSpPr/>
                <p:nvPr/>
              </p:nvSpPr>
              <p:spPr>
                <a:xfrm>
                  <a:off x="1697326" y="3484287"/>
                  <a:ext cx="13105" cy="13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429" extrusionOk="0">
                      <a:moveTo>
                        <a:pt x="370" y="1"/>
                      </a:moveTo>
                      <a:cubicBezTo>
                        <a:pt x="241" y="22"/>
                        <a:pt x="116" y="66"/>
                        <a:pt x="0" y="129"/>
                      </a:cubicBezTo>
                      <a:lnTo>
                        <a:pt x="160" y="428"/>
                      </a:lnTo>
                      <a:cubicBezTo>
                        <a:pt x="245" y="383"/>
                        <a:pt x="335" y="350"/>
                        <a:pt x="428" y="336"/>
                      </a:cubicBez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45"/>
                <p:cNvSpPr/>
                <p:nvPr/>
              </p:nvSpPr>
              <p:spPr>
                <a:xfrm>
                  <a:off x="1682660" y="3492616"/>
                  <a:ext cx="14698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" h="476" extrusionOk="0">
                      <a:moveTo>
                        <a:pt x="262" y="1"/>
                      </a:moveTo>
                      <a:cubicBezTo>
                        <a:pt x="162" y="84"/>
                        <a:pt x="73" y="182"/>
                        <a:pt x="1" y="290"/>
                      </a:cubicBezTo>
                      <a:lnTo>
                        <a:pt x="287" y="475"/>
                      </a:lnTo>
                      <a:cubicBezTo>
                        <a:pt x="340" y="396"/>
                        <a:pt x="405" y="323"/>
                        <a:pt x="479" y="263"/>
                      </a:cubicBezTo>
                      <a:lnTo>
                        <a:pt x="26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1221;p45"/>
                <p:cNvSpPr/>
                <p:nvPr/>
              </p:nvSpPr>
              <p:spPr>
                <a:xfrm>
                  <a:off x="1826019" y="3512825"/>
                  <a:ext cx="14514" cy="14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73" extrusionOk="0">
                      <a:moveTo>
                        <a:pt x="196" y="0"/>
                      </a:moveTo>
                      <a:lnTo>
                        <a:pt x="1" y="279"/>
                      </a:lnTo>
                      <a:lnTo>
                        <a:pt x="280" y="473"/>
                      </a:lnTo>
                      <a:lnTo>
                        <a:pt x="474" y="196"/>
                      </a:lnTo>
                      <a:lnTo>
                        <a:pt x="19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45"/>
                <p:cNvSpPr/>
                <p:nvPr/>
              </p:nvSpPr>
              <p:spPr>
                <a:xfrm>
                  <a:off x="1845829" y="3462395"/>
                  <a:ext cx="29885" cy="36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" h="1191" extrusionOk="0">
                      <a:moveTo>
                        <a:pt x="696" y="0"/>
                      </a:moveTo>
                      <a:lnTo>
                        <a:pt x="1" y="997"/>
                      </a:lnTo>
                      <a:lnTo>
                        <a:pt x="280" y="1190"/>
                      </a:lnTo>
                      <a:lnTo>
                        <a:pt x="975" y="196"/>
                      </a:lnTo>
                      <a:lnTo>
                        <a:pt x="69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" name="Google Shape;1223;p45"/>
                <p:cNvSpPr/>
                <p:nvPr/>
              </p:nvSpPr>
              <p:spPr>
                <a:xfrm>
                  <a:off x="1836001" y="3498556"/>
                  <a:ext cx="14514" cy="14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74" extrusionOk="0">
                      <a:moveTo>
                        <a:pt x="195" y="0"/>
                      </a:moveTo>
                      <a:lnTo>
                        <a:pt x="1" y="279"/>
                      </a:lnTo>
                      <a:lnTo>
                        <a:pt x="278" y="473"/>
                      </a:lnTo>
                      <a:lnTo>
                        <a:pt x="474" y="196"/>
                      </a:ln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1224;p45"/>
                <p:cNvSpPr/>
                <p:nvPr/>
              </p:nvSpPr>
              <p:spPr>
                <a:xfrm>
                  <a:off x="1736366" y="3476571"/>
                  <a:ext cx="14575" cy="14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4" extrusionOk="0">
                      <a:moveTo>
                        <a:pt x="280" y="1"/>
                      </a:moveTo>
                      <a:lnTo>
                        <a:pt x="1" y="195"/>
                      </a:lnTo>
                      <a:lnTo>
                        <a:pt x="196" y="474"/>
                      </a:lnTo>
                      <a:lnTo>
                        <a:pt x="475" y="280"/>
                      </a:lnTo>
                      <a:lnTo>
                        <a:pt x="28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1225;p45"/>
                <p:cNvSpPr/>
                <p:nvPr/>
              </p:nvSpPr>
              <p:spPr>
                <a:xfrm>
                  <a:off x="1726506" y="3462333"/>
                  <a:ext cx="14514" cy="14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75" extrusionOk="0">
                      <a:moveTo>
                        <a:pt x="277" y="0"/>
                      </a:moveTo>
                      <a:lnTo>
                        <a:pt x="0" y="196"/>
                      </a:lnTo>
                      <a:lnTo>
                        <a:pt x="194" y="475"/>
                      </a:lnTo>
                      <a:lnTo>
                        <a:pt x="473" y="279"/>
                      </a:lnTo>
                      <a:lnTo>
                        <a:pt x="27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" name="Google Shape;1226;p45"/>
                <p:cNvSpPr/>
                <p:nvPr/>
              </p:nvSpPr>
              <p:spPr>
                <a:xfrm>
                  <a:off x="1746348" y="3490779"/>
                  <a:ext cx="29824" cy="36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190" extrusionOk="0">
                      <a:moveTo>
                        <a:pt x="278" y="1"/>
                      </a:moveTo>
                      <a:lnTo>
                        <a:pt x="1" y="195"/>
                      </a:lnTo>
                      <a:lnTo>
                        <a:pt x="695" y="1189"/>
                      </a:lnTo>
                      <a:lnTo>
                        <a:pt x="974" y="995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" name="Google Shape;1227;p45"/>
                <p:cNvSpPr/>
                <p:nvPr/>
              </p:nvSpPr>
              <p:spPr>
                <a:xfrm>
                  <a:off x="1946322" y="3394695"/>
                  <a:ext cx="32488" cy="37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1228" extrusionOk="0">
                      <a:moveTo>
                        <a:pt x="529" y="341"/>
                      </a:moveTo>
                      <a:cubicBezTo>
                        <a:pt x="634" y="341"/>
                        <a:pt x="719" y="426"/>
                        <a:pt x="719" y="531"/>
                      </a:cubicBezTo>
                      <a:cubicBezTo>
                        <a:pt x="719" y="638"/>
                        <a:pt x="636" y="722"/>
                        <a:pt x="529" y="722"/>
                      </a:cubicBezTo>
                      <a:cubicBezTo>
                        <a:pt x="422" y="722"/>
                        <a:pt x="339" y="638"/>
                        <a:pt x="339" y="531"/>
                      </a:cubicBezTo>
                      <a:cubicBezTo>
                        <a:pt x="339" y="426"/>
                        <a:pt x="426" y="341"/>
                        <a:pt x="529" y="341"/>
                      </a:cubicBezTo>
                      <a:close/>
                      <a:moveTo>
                        <a:pt x="529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763"/>
                        <a:pt x="150" y="961"/>
                        <a:pt x="359" y="1030"/>
                      </a:cubicBezTo>
                      <a:lnTo>
                        <a:pt x="359" y="1227"/>
                      </a:lnTo>
                      <a:lnTo>
                        <a:pt x="699" y="1227"/>
                      </a:lnTo>
                      <a:lnTo>
                        <a:pt x="699" y="1030"/>
                      </a:lnTo>
                      <a:cubicBezTo>
                        <a:pt x="908" y="961"/>
                        <a:pt x="1060" y="761"/>
                        <a:pt x="1060" y="530"/>
                      </a:cubicBezTo>
                      <a:cubicBezTo>
                        <a:pt x="1060" y="238"/>
                        <a:pt x="821" y="0"/>
                        <a:pt x="5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" name="Google Shape;1228;p45"/>
                <p:cNvSpPr/>
                <p:nvPr/>
              </p:nvSpPr>
              <p:spPr>
                <a:xfrm>
                  <a:off x="1941147" y="3669596"/>
                  <a:ext cx="37663" cy="32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" h="1061" extrusionOk="0">
                      <a:moveTo>
                        <a:pt x="698" y="338"/>
                      </a:moveTo>
                      <a:cubicBezTo>
                        <a:pt x="805" y="338"/>
                        <a:pt x="888" y="421"/>
                        <a:pt x="888" y="528"/>
                      </a:cubicBezTo>
                      <a:cubicBezTo>
                        <a:pt x="887" y="635"/>
                        <a:pt x="803" y="718"/>
                        <a:pt x="698" y="718"/>
                      </a:cubicBezTo>
                      <a:cubicBezTo>
                        <a:pt x="595" y="718"/>
                        <a:pt x="508" y="635"/>
                        <a:pt x="508" y="528"/>
                      </a:cubicBezTo>
                      <a:cubicBezTo>
                        <a:pt x="508" y="423"/>
                        <a:pt x="591" y="338"/>
                        <a:pt x="698" y="338"/>
                      </a:cubicBezTo>
                      <a:close/>
                      <a:moveTo>
                        <a:pt x="698" y="1"/>
                      </a:moveTo>
                      <a:cubicBezTo>
                        <a:pt x="464" y="1"/>
                        <a:pt x="269" y="149"/>
                        <a:pt x="198" y="359"/>
                      </a:cubicBezTo>
                      <a:lnTo>
                        <a:pt x="1" y="359"/>
                      </a:lnTo>
                      <a:lnTo>
                        <a:pt x="1" y="700"/>
                      </a:lnTo>
                      <a:lnTo>
                        <a:pt x="198" y="700"/>
                      </a:lnTo>
                      <a:cubicBezTo>
                        <a:pt x="269" y="908"/>
                        <a:pt x="468" y="1061"/>
                        <a:pt x="698" y="1061"/>
                      </a:cubicBezTo>
                      <a:cubicBezTo>
                        <a:pt x="990" y="1061"/>
                        <a:pt x="1229" y="821"/>
                        <a:pt x="1229" y="530"/>
                      </a:cubicBezTo>
                      <a:cubicBezTo>
                        <a:pt x="1225" y="238"/>
                        <a:pt x="990" y="1"/>
                        <a:pt x="69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" name="Google Shape;1229;p45"/>
                <p:cNvSpPr/>
                <p:nvPr/>
              </p:nvSpPr>
              <p:spPr>
                <a:xfrm>
                  <a:off x="1784928" y="3712218"/>
                  <a:ext cx="32488" cy="37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1229" extrusionOk="0">
                      <a:moveTo>
                        <a:pt x="529" y="508"/>
                      </a:moveTo>
                      <a:cubicBezTo>
                        <a:pt x="636" y="508"/>
                        <a:pt x="719" y="593"/>
                        <a:pt x="719" y="698"/>
                      </a:cubicBezTo>
                      <a:cubicBezTo>
                        <a:pt x="719" y="803"/>
                        <a:pt x="634" y="888"/>
                        <a:pt x="529" y="888"/>
                      </a:cubicBezTo>
                      <a:cubicBezTo>
                        <a:pt x="426" y="888"/>
                        <a:pt x="339" y="805"/>
                        <a:pt x="339" y="698"/>
                      </a:cubicBezTo>
                      <a:cubicBezTo>
                        <a:pt x="339" y="594"/>
                        <a:pt x="424" y="508"/>
                        <a:pt x="529" y="508"/>
                      </a:cubicBezTo>
                      <a:close/>
                      <a:moveTo>
                        <a:pt x="361" y="0"/>
                      </a:moveTo>
                      <a:lnTo>
                        <a:pt x="361" y="198"/>
                      </a:lnTo>
                      <a:cubicBezTo>
                        <a:pt x="152" y="268"/>
                        <a:pt x="0" y="468"/>
                        <a:pt x="0" y="698"/>
                      </a:cubicBezTo>
                      <a:cubicBezTo>
                        <a:pt x="0" y="991"/>
                        <a:pt x="238" y="1229"/>
                        <a:pt x="529" y="1229"/>
                      </a:cubicBezTo>
                      <a:cubicBezTo>
                        <a:pt x="823" y="1229"/>
                        <a:pt x="1060" y="991"/>
                        <a:pt x="1060" y="698"/>
                      </a:cubicBezTo>
                      <a:cubicBezTo>
                        <a:pt x="1060" y="468"/>
                        <a:pt x="908" y="268"/>
                        <a:pt x="700" y="198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" name="Google Shape;1230;p45"/>
                <p:cNvSpPr/>
                <p:nvPr/>
              </p:nvSpPr>
              <p:spPr>
                <a:xfrm>
                  <a:off x="1795951" y="3694887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1" y="1"/>
                      </a:moveTo>
                      <a:lnTo>
                        <a:pt x="1" y="340"/>
                      </a:lnTo>
                      <a:lnTo>
                        <a:pt x="340" y="340"/>
                      </a:lnTo>
                      <a:lnTo>
                        <a:pt x="3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" name="Google Shape;1231;p45"/>
                <p:cNvSpPr/>
                <p:nvPr/>
              </p:nvSpPr>
              <p:spPr>
                <a:xfrm>
                  <a:off x="1923725" y="3680588"/>
                  <a:ext cx="10472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1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" name="Google Shape;1232;p45"/>
                <p:cNvSpPr/>
                <p:nvPr/>
              </p:nvSpPr>
              <p:spPr>
                <a:xfrm>
                  <a:off x="1634496" y="3427489"/>
                  <a:ext cx="333268" cy="263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4" h="8609" extrusionOk="0">
                      <a:moveTo>
                        <a:pt x="4545" y="336"/>
                      </a:moveTo>
                      <a:cubicBezTo>
                        <a:pt x="4899" y="336"/>
                        <a:pt x="5276" y="589"/>
                        <a:pt x="5276" y="1055"/>
                      </a:cubicBezTo>
                      <a:lnTo>
                        <a:pt x="5276" y="1716"/>
                      </a:lnTo>
                      <a:lnTo>
                        <a:pt x="4607" y="718"/>
                      </a:lnTo>
                      <a:lnTo>
                        <a:pt x="4324" y="906"/>
                      </a:lnTo>
                      <a:lnTo>
                        <a:pt x="5276" y="2329"/>
                      </a:lnTo>
                      <a:lnTo>
                        <a:pt x="5276" y="2881"/>
                      </a:lnTo>
                      <a:lnTo>
                        <a:pt x="5042" y="2544"/>
                      </a:lnTo>
                      <a:lnTo>
                        <a:pt x="4763" y="2736"/>
                      </a:lnTo>
                      <a:lnTo>
                        <a:pt x="5134" y="3273"/>
                      </a:lnTo>
                      <a:cubicBezTo>
                        <a:pt x="5178" y="3336"/>
                        <a:pt x="5165" y="3423"/>
                        <a:pt x="5103" y="3470"/>
                      </a:cubicBezTo>
                      <a:cubicBezTo>
                        <a:pt x="5078" y="3490"/>
                        <a:pt x="5049" y="3500"/>
                        <a:pt x="5018" y="3500"/>
                      </a:cubicBezTo>
                      <a:cubicBezTo>
                        <a:pt x="5009" y="3500"/>
                        <a:pt x="5000" y="3499"/>
                        <a:pt x="4991" y="3497"/>
                      </a:cubicBezTo>
                      <a:cubicBezTo>
                        <a:pt x="4953" y="3490"/>
                        <a:pt x="4917" y="3470"/>
                        <a:pt x="4895" y="3436"/>
                      </a:cubicBezTo>
                      <a:lnTo>
                        <a:pt x="4795" y="3293"/>
                      </a:lnTo>
                      <a:lnTo>
                        <a:pt x="4516" y="3488"/>
                      </a:lnTo>
                      <a:lnTo>
                        <a:pt x="4616" y="3631"/>
                      </a:lnTo>
                      <a:cubicBezTo>
                        <a:pt x="4692" y="3740"/>
                        <a:pt x="4806" y="3813"/>
                        <a:pt x="4940" y="3833"/>
                      </a:cubicBezTo>
                      <a:cubicBezTo>
                        <a:pt x="4964" y="3836"/>
                        <a:pt x="4989" y="3840"/>
                        <a:pt x="5015" y="3840"/>
                      </a:cubicBezTo>
                      <a:cubicBezTo>
                        <a:pt x="5105" y="3840"/>
                        <a:pt x="5196" y="3814"/>
                        <a:pt x="5272" y="3764"/>
                      </a:cubicBezTo>
                      <a:lnTo>
                        <a:pt x="5272" y="4021"/>
                      </a:lnTo>
                      <a:cubicBezTo>
                        <a:pt x="5272" y="4334"/>
                        <a:pt x="5016" y="4588"/>
                        <a:pt x="4705" y="4588"/>
                      </a:cubicBezTo>
                      <a:lnTo>
                        <a:pt x="4645" y="4588"/>
                      </a:lnTo>
                      <a:cubicBezTo>
                        <a:pt x="4703" y="4432"/>
                        <a:pt x="4681" y="4258"/>
                        <a:pt x="4585" y="4121"/>
                      </a:cubicBezTo>
                      <a:lnTo>
                        <a:pt x="2713" y="1461"/>
                      </a:lnTo>
                      <a:cubicBezTo>
                        <a:pt x="2739" y="1160"/>
                        <a:pt x="2991" y="924"/>
                        <a:pt x="3295" y="924"/>
                      </a:cubicBezTo>
                      <a:cubicBezTo>
                        <a:pt x="3386" y="924"/>
                        <a:pt x="3474" y="944"/>
                        <a:pt x="3556" y="986"/>
                      </a:cubicBezTo>
                      <a:lnTo>
                        <a:pt x="4370" y="2175"/>
                      </a:lnTo>
                      <a:lnTo>
                        <a:pt x="4650" y="1983"/>
                      </a:lnTo>
                      <a:lnTo>
                        <a:pt x="3866" y="832"/>
                      </a:lnTo>
                      <a:cubicBezTo>
                        <a:pt x="3880" y="798"/>
                        <a:pt x="3897" y="763"/>
                        <a:pt x="3915" y="732"/>
                      </a:cubicBezTo>
                      <a:cubicBezTo>
                        <a:pt x="4042" y="480"/>
                        <a:pt x="4272" y="336"/>
                        <a:pt x="4545" y="336"/>
                      </a:cubicBezTo>
                      <a:close/>
                      <a:moveTo>
                        <a:pt x="8428" y="1689"/>
                      </a:moveTo>
                      <a:cubicBezTo>
                        <a:pt x="9148" y="1783"/>
                        <a:pt x="9698" y="2401"/>
                        <a:pt x="9698" y="3137"/>
                      </a:cubicBezTo>
                      <a:cubicBezTo>
                        <a:pt x="9698" y="3941"/>
                        <a:pt x="9044" y="4595"/>
                        <a:pt x="8240" y="4595"/>
                      </a:cubicBezTo>
                      <a:lnTo>
                        <a:pt x="8191" y="4595"/>
                      </a:lnTo>
                      <a:lnTo>
                        <a:pt x="8981" y="3450"/>
                      </a:lnTo>
                      <a:cubicBezTo>
                        <a:pt x="9139" y="3218"/>
                        <a:pt x="9093" y="2901"/>
                        <a:pt x="8876" y="2725"/>
                      </a:cubicBezTo>
                      <a:cubicBezTo>
                        <a:pt x="8780" y="2647"/>
                        <a:pt x="8660" y="2605"/>
                        <a:pt x="8537" y="2605"/>
                      </a:cubicBezTo>
                      <a:cubicBezTo>
                        <a:pt x="8513" y="2605"/>
                        <a:pt x="8489" y="2606"/>
                        <a:pt x="8465" y="2610"/>
                      </a:cubicBezTo>
                      <a:cubicBezTo>
                        <a:pt x="8318" y="2629"/>
                        <a:pt x="8184" y="2709"/>
                        <a:pt x="8097" y="2829"/>
                      </a:cubicBezTo>
                      <a:lnTo>
                        <a:pt x="7740" y="3323"/>
                      </a:lnTo>
                      <a:lnTo>
                        <a:pt x="8013" y="3523"/>
                      </a:lnTo>
                      <a:lnTo>
                        <a:pt x="8372" y="3028"/>
                      </a:lnTo>
                      <a:cubicBezTo>
                        <a:pt x="8403" y="2983"/>
                        <a:pt x="8454" y="2954"/>
                        <a:pt x="8508" y="2947"/>
                      </a:cubicBezTo>
                      <a:cubicBezTo>
                        <a:pt x="8517" y="2945"/>
                        <a:pt x="8525" y="2945"/>
                        <a:pt x="8534" y="2945"/>
                      </a:cubicBezTo>
                      <a:cubicBezTo>
                        <a:pt x="8579" y="2945"/>
                        <a:pt x="8623" y="2961"/>
                        <a:pt x="8658" y="2990"/>
                      </a:cubicBezTo>
                      <a:cubicBezTo>
                        <a:pt x="8740" y="3055"/>
                        <a:pt x="8756" y="3173"/>
                        <a:pt x="8698" y="3260"/>
                      </a:cubicBezTo>
                      <a:lnTo>
                        <a:pt x="7776" y="4601"/>
                      </a:lnTo>
                      <a:lnTo>
                        <a:pt x="7232" y="4601"/>
                      </a:lnTo>
                      <a:lnTo>
                        <a:pt x="7687" y="3972"/>
                      </a:lnTo>
                      <a:lnTo>
                        <a:pt x="7414" y="3773"/>
                      </a:lnTo>
                      <a:lnTo>
                        <a:pt x="6868" y="4528"/>
                      </a:lnTo>
                      <a:cubicBezTo>
                        <a:pt x="6834" y="4574"/>
                        <a:pt x="6781" y="4601"/>
                        <a:pt x="6725" y="4601"/>
                      </a:cubicBezTo>
                      <a:cubicBezTo>
                        <a:pt x="6660" y="4597"/>
                        <a:pt x="6600" y="4561"/>
                        <a:pt x="6571" y="4503"/>
                      </a:cubicBezTo>
                      <a:cubicBezTo>
                        <a:pt x="6538" y="4443"/>
                        <a:pt x="6544" y="4376"/>
                        <a:pt x="6582" y="4322"/>
                      </a:cubicBezTo>
                      <a:lnTo>
                        <a:pt x="8428" y="1689"/>
                      </a:lnTo>
                      <a:close/>
                      <a:moveTo>
                        <a:pt x="5442" y="4557"/>
                      </a:moveTo>
                      <a:cubicBezTo>
                        <a:pt x="5500" y="4637"/>
                        <a:pt x="5569" y="4706"/>
                        <a:pt x="5649" y="4766"/>
                      </a:cubicBezTo>
                      <a:cubicBezTo>
                        <a:pt x="5587" y="4739"/>
                        <a:pt x="5518" y="4722"/>
                        <a:pt x="5442" y="4722"/>
                      </a:cubicBezTo>
                      <a:cubicBezTo>
                        <a:pt x="5370" y="4722"/>
                        <a:pt x="5301" y="4739"/>
                        <a:pt x="5237" y="4766"/>
                      </a:cubicBezTo>
                      <a:cubicBezTo>
                        <a:pt x="5315" y="4710"/>
                        <a:pt x="5386" y="4639"/>
                        <a:pt x="5442" y="4557"/>
                      </a:cubicBezTo>
                      <a:close/>
                      <a:moveTo>
                        <a:pt x="2342" y="5059"/>
                      </a:moveTo>
                      <a:cubicBezTo>
                        <a:pt x="2447" y="5059"/>
                        <a:pt x="2532" y="5143"/>
                        <a:pt x="2532" y="5249"/>
                      </a:cubicBezTo>
                      <a:cubicBezTo>
                        <a:pt x="2530" y="5356"/>
                        <a:pt x="2447" y="5440"/>
                        <a:pt x="2342" y="5440"/>
                      </a:cubicBezTo>
                      <a:cubicBezTo>
                        <a:pt x="2239" y="5440"/>
                        <a:pt x="2152" y="5356"/>
                        <a:pt x="2152" y="5249"/>
                      </a:cubicBezTo>
                      <a:cubicBezTo>
                        <a:pt x="2152" y="5143"/>
                        <a:pt x="2235" y="5059"/>
                        <a:pt x="2342" y="5059"/>
                      </a:cubicBezTo>
                      <a:close/>
                      <a:moveTo>
                        <a:pt x="3884" y="5059"/>
                      </a:moveTo>
                      <a:cubicBezTo>
                        <a:pt x="3991" y="5059"/>
                        <a:pt x="4074" y="5143"/>
                        <a:pt x="4074" y="5249"/>
                      </a:cubicBezTo>
                      <a:cubicBezTo>
                        <a:pt x="4074" y="5356"/>
                        <a:pt x="3989" y="5440"/>
                        <a:pt x="3884" y="5440"/>
                      </a:cubicBezTo>
                      <a:cubicBezTo>
                        <a:pt x="3781" y="5440"/>
                        <a:pt x="3694" y="5356"/>
                        <a:pt x="3694" y="5249"/>
                      </a:cubicBezTo>
                      <a:cubicBezTo>
                        <a:pt x="3694" y="5143"/>
                        <a:pt x="3777" y="5059"/>
                        <a:pt x="3884" y="5059"/>
                      </a:cubicBezTo>
                      <a:close/>
                      <a:moveTo>
                        <a:pt x="5442" y="5059"/>
                      </a:moveTo>
                      <a:cubicBezTo>
                        <a:pt x="5549" y="5059"/>
                        <a:pt x="5632" y="5143"/>
                        <a:pt x="5632" y="5249"/>
                      </a:cubicBezTo>
                      <a:cubicBezTo>
                        <a:pt x="5632" y="5356"/>
                        <a:pt x="5547" y="5440"/>
                        <a:pt x="5442" y="5440"/>
                      </a:cubicBezTo>
                      <a:cubicBezTo>
                        <a:pt x="5339" y="5440"/>
                        <a:pt x="5252" y="5356"/>
                        <a:pt x="5252" y="5249"/>
                      </a:cubicBezTo>
                      <a:cubicBezTo>
                        <a:pt x="5252" y="5143"/>
                        <a:pt x="5337" y="5059"/>
                        <a:pt x="5442" y="5059"/>
                      </a:cubicBezTo>
                      <a:close/>
                      <a:moveTo>
                        <a:pt x="7002" y="5059"/>
                      </a:moveTo>
                      <a:cubicBezTo>
                        <a:pt x="7109" y="5059"/>
                        <a:pt x="7194" y="5143"/>
                        <a:pt x="7194" y="5249"/>
                      </a:cubicBezTo>
                      <a:cubicBezTo>
                        <a:pt x="7194" y="5356"/>
                        <a:pt x="7107" y="5440"/>
                        <a:pt x="7002" y="5440"/>
                      </a:cubicBezTo>
                      <a:cubicBezTo>
                        <a:pt x="6899" y="5440"/>
                        <a:pt x="6812" y="5356"/>
                        <a:pt x="6812" y="5249"/>
                      </a:cubicBezTo>
                      <a:cubicBezTo>
                        <a:pt x="6812" y="5143"/>
                        <a:pt x="6897" y="5059"/>
                        <a:pt x="7002" y="5059"/>
                      </a:cubicBezTo>
                      <a:close/>
                      <a:moveTo>
                        <a:pt x="8546" y="5059"/>
                      </a:moveTo>
                      <a:cubicBezTo>
                        <a:pt x="8653" y="5059"/>
                        <a:pt x="8736" y="5143"/>
                        <a:pt x="8736" y="5249"/>
                      </a:cubicBezTo>
                      <a:cubicBezTo>
                        <a:pt x="8736" y="5356"/>
                        <a:pt x="8649" y="5440"/>
                        <a:pt x="8546" y="5440"/>
                      </a:cubicBezTo>
                      <a:cubicBezTo>
                        <a:pt x="8441" y="5440"/>
                        <a:pt x="8356" y="5356"/>
                        <a:pt x="8356" y="5249"/>
                      </a:cubicBezTo>
                      <a:cubicBezTo>
                        <a:pt x="8356" y="5143"/>
                        <a:pt x="8439" y="5059"/>
                        <a:pt x="8546" y="5059"/>
                      </a:cubicBezTo>
                      <a:close/>
                      <a:moveTo>
                        <a:pt x="3458" y="4938"/>
                      </a:moveTo>
                      <a:cubicBezTo>
                        <a:pt x="3393" y="5027"/>
                        <a:pt x="3355" y="5135"/>
                        <a:pt x="3355" y="5253"/>
                      </a:cubicBezTo>
                      <a:cubicBezTo>
                        <a:pt x="3355" y="5440"/>
                        <a:pt x="3453" y="5606"/>
                        <a:pt x="3601" y="5699"/>
                      </a:cubicBezTo>
                      <a:lnTo>
                        <a:pt x="2623" y="5699"/>
                      </a:lnTo>
                      <a:cubicBezTo>
                        <a:pt x="2770" y="5606"/>
                        <a:pt x="2869" y="5440"/>
                        <a:pt x="2869" y="5253"/>
                      </a:cubicBezTo>
                      <a:cubicBezTo>
                        <a:pt x="2869" y="5135"/>
                        <a:pt x="2831" y="5027"/>
                        <a:pt x="2766" y="4938"/>
                      </a:cubicBezTo>
                      <a:close/>
                      <a:moveTo>
                        <a:pt x="5111" y="4842"/>
                      </a:moveTo>
                      <a:lnTo>
                        <a:pt x="5111" y="4842"/>
                      </a:lnTo>
                      <a:cubicBezTo>
                        <a:pt x="4993" y="4940"/>
                        <a:pt x="4915" y="5086"/>
                        <a:pt x="4915" y="5253"/>
                      </a:cubicBezTo>
                      <a:cubicBezTo>
                        <a:pt x="4915" y="5440"/>
                        <a:pt x="5013" y="5606"/>
                        <a:pt x="5161" y="5699"/>
                      </a:cubicBezTo>
                      <a:lnTo>
                        <a:pt x="4168" y="5699"/>
                      </a:lnTo>
                      <a:cubicBezTo>
                        <a:pt x="4315" y="5606"/>
                        <a:pt x="4415" y="5440"/>
                        <a:pt x="4415" y="5253"/>
                      </a:cubicBezTo>
                      <a:cubicBezTo>
                        <a:pt x="4415" y="5135"/>
                        <a:pt x="4377" y="5027"/>
                        <a:pt x="4310" y="4938"/>
                      </a:cubicBezTo>
                      <a:lnTo>
                        <a:pt x="4707" y="4938"/>
                      </a:lnTo>
                      <a:cubicBezTo>
                        <a:pt x="4852" y="4938"/>
                        <a:pt x="4989" y="4903"/>
                        <a:pt x="5111" y="4842"/>
                      </a:cubicBezTo>
                      <a:close/>
                      <a:moveTo>
                        <a:pt x="5777" y="4842"/>
                      </a:moveTo>
                      <a:lnTo>
                        <a:pt x="5777" y="4842"/>
                      </a:lnTo>
                      <a:cubicBezTo>
                        <a:pt x="5901" y="4903"/>
                        <a:pt x="6037" y="4938"/>
                        <a:pt x="6182" y="4938"/>
                      </a:cubicBezTo>
                      <a:lnTo>
                        <a:pt x="6578" y="4938"/>
                      </a:lnTo>
                      <a:cubicBezTo>
                        <a:pt x="6511" y="5027"/>
                        <a:pt x="6473" y="5135"/>
                        <a:pt x="6473" y="5253"/>
                      </a:cubicBezTo>
                      <a:cubicBezTo>
                        <a:pt x="6473" y="5440"/>
                        <a:pt x="6571" y="5606"/>
                        <a:pt x="6720" y="5699"/>
                      </a:cubicBezTo>
                      <a:lnTo>
                        <a:pt x="5727" y="5699"/>
                      </a:lnTo>
                      <a:cubicBezTo>
                        <a:pt x="5873" y="5606"/>
                        <a:pt x="5973" y="5440"/>
                        <a:pt x="5973" y="5253"/>
                      </a:cubicBezTo>
                      <a:cubicBezTo>
                        <a:pt x="5973" y="5086"/>
                        <a:pt x="5899" y="4940"/>
                        <a:pt x="5777" y="4842"/>
                      </a:cubicBezTo>
                      <a:close/>
                      <a:moveTo>
                        <a:pt x="4544" y="0"/>
                      </a:moveTo>
                      <a:cubicBezTo>
                        <a:pt x="4143" y="0"/>
                        <a:pt x="3793" y="218"/>
                        <a:pt x="3609" y="582"/>
                      </a:cubicBezTo>
                      <a:cubicBezTo>
                        <a:pt x="3599" y="598"/>
                        <a:pt x="3592" y="616"/>
                        <a:pt x="3583" y="631"/>
                      </a:cubicBezTo>
                      <a:cubicBezTo>
                        <a:pt x="3491" y="602"/>
                        <a:pt x="3393" y="586"/>
                        <a:pt x="3295" y="586"/>
                      </a:cubicBezTo>
                      <a:cubicBezTo>
                        <a:pt x="2838" y="586"/>
                        <a:pt x="2456" y="923"/>
                        <a:pt x="2384" y="1361"/>
                      </a:cubicBezTo>
                      <a:cubicBezTo>
                        <a:pt x="1510" y="1490"/>
                        <a:pt x="847" y="2243"/>
                        <a:pt x="847" y="3140"/>
                      </a:cubicBezTo>
                      <a:cubicBezTo>
                        <a:pt x="847" y="3454"/>
                        <a:pt x="929" y="3760"/>
                        <a:pt x="1083" y="4028"/>
                      </a:cubicBezTo>
                      <a:lnTo>
                        <a:pt x="1378" y="3862"/>
                      </a:lnTo>
                      <a:cubicBezTo>
                        <a:pt x="1253" y="3644"/>
                        <a:pt x="1188" y="3392"/>
                        <a:pt x="1188" y="3140"/>
                      </a:cubicBezTo>
                      <a:cubicBezTo>
                        <a:pt x="1188" y="2405"/>
                        <a:pt x="1737" y="1787"/>
                        <a:pt x="2458" y="1694"/>
                      </a:cubicBezTo>
                      <a:lnTo>
                        <a:pt x="4304" y="4325"/>
                      </a:lnTo>
                      <a:cubicBezTo>
                        <a:pt x="4342" y="4380"/>
                        <a:pt x="4346" y="4449"/>
                        <a:pt x="4315" y="4507"/>
                      </a:cubicBezTo>
                      <a:cubicBezTo>
                        <a:pt x="4283" y="4566"/>
                        <a:pt x="4226" y="4603"/>
                        <a:pt x="4159" y="4603"/>
                      </a:cubicBezTo>
                      <a:cubicBezTo>
                        <a:pt x="4101" y="4603"/>
                        <a:pt x="4051" y="4575"/>
                        <a:pt x="4016" y="4530"/>
                      </a:cubicBezTo>
                      <a:lnTo>
                        <a:pt x="3775" y="4199"/>
                      </a:lnTo>
                      <a:lnTo>
                        <a:pt x="3502" y="4398"/>
                      </a:lnTo>
                      <a:lnTo>
                        <a:pt x="3648" y="4603"/>
                      </a:lnTo>
                      <a:lnTo>
                        <a:pt x="3105" y="4603"/>
                      </a:lnTo>
                      <a:lnTo>
                        <a:pt x="2184" y="3262"/>
                      </a:lnTo>
                      <a:cubicBezTo>
                        <a:pt x="2125" y="3175"/>
                        <a:pt x="2143" y="3057"/>
                        <a:pt x="2222" y="2992"/>
                      </a:cubicBezTo>
                      <a:cubicBezTo>
                        <a:pt x="2259" y="2962"/>
                        <a:pt x="2302" y="2947"/>
                        <a:pt x="2347" y="2947"/>
                      </a:cubicBezTo>
                      <a:cubicBezTo>
                        <a:pt x="2357" y="2947"/>
                        <a:pt x="2366" y="2947"/>
                        <a:pt x="2375" y="2948"/>
                      </a:cubicBezTo>
                      <a:cubicBezTo>
                        <a:pt x="2429" y="2956"/>
                        <a:pt x="2478" y="2985"/>
                        <a:pt x="2511" y="3030"/>
                      </a:cubicBezTo>
                      <a:lnTo>
                        <a:pt x="3308" y="4133"/>
                      </a:lnTo>
                      <a:lnTo>
                        <a:pt x="3581" y="3934"/>
                      </a:lnTo>
                      <a:lnTo>
                        <a:pt x="2784" y="2831"/>
                      </a:lnTo>
                      <a:cubicBezTo>
                        <a:pt x="2697" y="2711"/>
                        <a:pt x="2565" y="2631"/>
                        <a:pt x="2416" y="2611"/>
                      </a:cubicBezTo>
                      <a:cubicBezTo>
                        <a:pt x="2392" y="2608"/>
                        <a:pt x="2368" y="2606"/>
                        <a:pt x="2344" y="2606"/>
                      </a:cubicBezTo>
                      <a:cubicBezTo>
                        <a:pt x="2222" y="2606"/>
                        <a:pt x="2102" y="2648"/>
                        <a:pt x="2005" y="2727"/>
                      </a:cubicBezTo>
                      <a:cubicBezTo>
                        <a:pt x="1788" y="2903"/>
                        <a:pt x="1742" y="3222"/>
                        <a:pt x="1900" y="3452"/>
                      </a:cubicBezTo>
                      <a:lnTo>
                        <a:pt x="2692" y="4597"/>
                      </a:lnTo>
                      <a:lnTo>
                        <a:pt x="2641" y="4597"/>
                      </a:lnTo>
                      <a:cubicBezTo>
                        <a:pt x="2224" y="4597"/>
                        <a:pt x="1826" y="4418"/>
                        <a:pt x="1550" y="4106"/>
                      </a:cubicBezTo>
                      <a:lnTo>
                        <a:pt x="1297" y="4333"/>
                      </a:lnTo>
                      <a:cubicBezTo>
                        <a:pt x="1443" y="4498"/>
                        <a:pt x="1615" y="4632"/>
                        <a:pt x="1807" y="4733"/>
                      </a:cubicBezTo>
                      <a:lnTo>
                        <a:pt x="1807" y="5085"/>
                      </a:lnTo>
                      <a:lnTo>
                        <a:pt x="340" y="5085"/>
                      </a:lnTo>
                      <a:lnTo>
                        <a:pt x="340" y="953"/>
                      </a:lnTo>
                      <a:lnTo>
                        <a:pt x="1" y="953"/>
                      </a:lnTo>
                      <a:lnTo>
                        <a:pt x="1" y="5423"/>
                      </a:lnTo>
                      <a:lnTo>
                        <a:pt x="1807" y="5423"/>
                      </a:lnTo>
                      <a:lnTo>
                        <a:pt x="1807" y="6040"/>
                      </a:lnTo>
                      <a:lnTo>
                        <a:pt x="3710" y="6040"/>
                      </a:lnTo>
                      <a:lnTo>
                        <a:pt x="3710" y="8268"/>
                      </a:lnTo>
                      <a:lnTo>
                        <a:pt x="1663" y="8268"/>
                      </a:lnTo>
                      <a:lnTo>
                        <a:pt x="1663" y="8609"/>
                      </a:lnTo>
                      <a:lnTo>
                        <a:pt x="4054" y="8609"/>
                      </a:lnTo>
                      <a:lnTo>
                        <a:pt x="4054" y="6040"/>
                      </a:lnTo>
                      <a:lnTo>
                        <a:pt x="5276" y="6040"/>
                      </a:lnTo>
                      <a:lnTo>
                        <a:pt x="5276" y="8509"/>
                      </a:lnTo>
                      <a:lnTo>
                        <a:pt x="5614" y="8509"/>
                      </a:lnTo>
                      <a:lnTo>
                        <a:pt x="5614" y="6040"/>
                      </a:lnTo>
                      <a:lnTo>
                        <a:pt x="6836" y="6040"/>
                      </a:lnTo>
                      <a:lnTo>
                        <a:pt x="6836" y="8609"/>
                      </a:lnTo>
                      <a:lnTo>
                        <a:pt x="9224" y="8609"/>
                      </a:lnTo>
                      <a:lnTo>
                        <a:pt x="9224" y="8268"/>
                      </a:lnTo>
                      <a:lnTo>
                        <a:pt x="7176" y="8268"/>
                      </a:lnTo>
                      <a:lnTo>
                        <a:pt x="7176" y="6038"/>
                      </a:lnTo>
                      <a:lnTo>
                        <a:pt x="7649" y="6038"/>
                      </a:lnTo>
                      <a:lnTo>
                        <a:pt x="7649" y="5699"/>
                      </a:lnTo>
                      <a:lnTo>
                        <a:pt x="7287" y="5699"/>
                      </a:lnTo>
                      <a:cubicBezTo>
                        <a:pt x="7434" y="5606"/>
                        <a:pt x="7533" y="5440"/>
                        <a:pt x="7533" y="5253"/>
                      </a:cubicBezTo>
                      <a:cubicBezTo>
                        <a:pt x="7533" y="5135"/>
                        <a:pt x="7495" y="5027"/>
                        <a:pt x="7430" y="4938"/>
                      </a:cubicBezTo>
                      <a:lnTo>
                        <a:pt x="8122" y="4938"/>
                      </a:lnTo>
                      <a:cubicBezTo>
                        <a:pt x="8057" y="5027"/>
                        <a:pt x="8019" y="5135"/>
                        <a:pt x="8019" y="5253"/>
                      </a:cubicBezTo>
                      <a:cubicBezTo>
                        <a:pt x="8019" y="5440"/>
                        <a:pt x="8115" y="5606"/>
                        <a:pt x="8265" y="5699"/>
                      </a:cubicBezTo>
                      <a:lnTo>
                        <a:pt x="7988" y="5699"/>
                      </a:lnTo>
                      <a:lnTo>
                        <a:pt x="7988" y="6038"/>
                      </a:lnTo>
                      <a:lnTo>
                        <a:pt x="9075" y="6038"/>
                      </a:lnTo>
                      <a:lnTo>
                        <a:pt x="9075" y="5422"/>
                      </a:lnTo>
                      <a:lnTo>
                        <a:pt x="10883" y="5422"/>
                      </a:lnTo>
                      <a:lnTo>
                        <a:pt x="10883" y="952"/>
                      </a:lnTo>
                      <a:lnTo>
                        <a:pt x="10543" y="952"/>
                      </a:lnTo>
                      <a:lnTo>
                        <a:pt x="10543" y="5083"/>
                      </a:lnTo>
                      <a:lnTo>
                        <a:pt x="9075" y="5083"/>
                      </a:lnTo>
                      <a:lnTo>
                        <a:pt x="9075" y="4731"/>
                      </a:lnTo>
                      <a:cubicBezTo>
                        <a:pt x="9650" y="4431"/>
                        <a:pt x="10039" y="3831"/>
                        <a:pt x="10039" y="3139"/>
                      </a:cubicBezTo>
                      <a:cubicBezTo>
                        <a:pt x="10039" y="2242"/>
                        <a:pt x="9374" y="1488"/>
                        <a:pt x="8503" y="1359"/>
                      </a:cubicBezTo>
                      <a:cubicBezTo>
                        <a:pt x="8430" y="919"/>
                        <a:pt x="8050" y="584"/>
                        <a:pt x="7589" y="584"/>
                      </a:cubicBezTo>
                      <a:cubicBezTo>
                        <a:pt x="7492" y="584"/>
                        <a:pt x="7396" y="600"/>
                        <a:pt x="7303" y="629"/>
                      </a:cubicBezTo>
                      <a:cubicBezTo>
                        <a:pt x="7296" y="615"/>
                        <a:pt x="7287" y="596"/>
                        <a:pt x="7278" y="580"/>
                      </a:cubicBezTo>
                      <a:cubicBezTo>
                        <a:pt x="7107" y="245"/>
                        <a:pt x="6801" y="37"/>
                        <a:pt x="6439" y="2"/>
                      </a:cubicBezTo>
                      <a:lnTo>
                        <a:pt x="6410" y="339"/>
                      </a:lnTo>
                      <a:cubicBezTo>
                        <a:pt x="6553" y="354"/>
                        <a:pt x="6817" y="421"/>
                        <a:pt x="6977" y="732"/>
                      </a:cubicBezTo>
                      <a:cubicBezTo>
                        <a:pt x="6991" y="763"/>
                        <a:pt x="7008" y="798"/>
                        <a:pt x="7024" y="832"/>
                      </a:cubicBezTo>
                      <a:lnTo>
                        <a:pt x="6239" y="1983"/>
                      </a:lnTo>
                      <a:lnTo>
                        <a:pt x="6520" y="2175"/>
                      </a:lnTo>
                      <a:lnTo>
                        <a:pt x="7334" y="986"/>
                      </a:lnTo>
                      <a:cubicBezTo>
                        <a:pt x="7415" y="944"/>
                        <a:pt x="7504" y="924"/>
                        <a:pt x="7595" y="924"/>
                      </a:cubicBezTo>
                      <a:cubicBezTo>
                        <a:pt x="7901" y="924"/>
                        <a:pt x="8155" y="1162"/>
                        <a:pt x="8176" y="1461"/>
                      </a:cubicBezTo>
                      <a:lnTo>
                        <a:pt x="6307" y="4130"/>
                      </a:lnTo>
                      <a:cubicBezTo>
                        <a:pt x="6210" y="4267"/>
                        <a:pt x="6189" y="4441"/>
                        <a:pt x="6245" y="4597"/>
                      </a:cubicBezTo>
                      <a:lnTo>
                        <a:pt x="6185" y="4597"/>
                      </a:lnTo>
                      <a:cubicBezTo>
                        <a:pt x="5872" y="4597"/>
                        <a:pt x="5618" y="4342"/>
                        <a:pt x="5618" y="4030"/>
                      </a:cubicBezTo>
                      <a:lnTo>
                        <a:pt x="5618" y="3771"/>
                      </a:lnTo>
                      <a:cubicBezTo>
                        <a:pt x="5694" y="3822"/>
                        <a:pt x="5785" y="3845"/>
                        <a:pt x="5875" y="3845"/>
                      </a:cubicBezTo>
                      <a:cubicBezTo>
                        <a:pt x="5901" y="3845"/>
                        <a:pt x="5926" y="3843"/>
                        <a:pt x="5950" y="3840"/>
                      </a:cubicBezTo>
                      <a:cubicBezTo>
                        <a:pt x="6082" y="3818"/>
                        <a:pt x="6198" y="3746"/>
                        <a:pt x="6274" y="3637"/>
                      </a:cubicBezTo>
                      <a:lnTo>
                        <a:pt x="6374" y="3496"/>
                      </a:lnTo>
                      <a:lnTo>
                        <a:pt x="6095" y="3300"/>
                      </a:lnTo>
                      <a:lnTo>
                        <a:pt x="5995" y="3443"/>
                      </a:lnTo>
                      <a:cubicBezTo>
                        <a:pt x="5973" y="3474"/>
                        <a:pt x="5939" y="3497"/>
                        <a:pt x="5899" y="3505"/>
                      </a:cubicBezTo>
                      <a:cubicBezTo>
                        <a:pt x="5892" y="3506"/>
                        <a:pt x="5885" y="3506"/>
                        <a:pt x="5878" y="3506"/>
                      </a:cubicBezTo>
                      <a:cubicBezTo>
                        <a:pt x="5846" y="3506"/>
                        <a:pt x="5814" y="3495"/>
                        <a:pt x="5787" y="3477"/>
                      </a:cubicBezTo>
                      <a:cubicBezTo>
                        <a:pt x="5727" y="3429"/>
                        <a:pt x="5712" y="3343"/>
                        <a:pt x="5756" y="3280"/>
                      </a:cubicBezTo>
                      <a:lnTo>
                        <a:pt x="6127" y="2744"/>
                      </a:lnTo>
                      <a:lnTo>
                        <a:pt x="5848" y="2550"/>
                      </a:lnTo>
                      <a:lnTo>
                        <a:pt x="5614" y="2889"/>
                      </a:lnTo>
                      <a:lnTo>
                        <a:pt x="5614" y="2336"/>
                      </a:lnTo>
                      <a:lnTo>
                        <a:pt x="6566" y="914"/>
                      </a:lnTo>
                      <a:lnTo>
                        <a:pt x="6283" y="725"/>
                      </a:lnTo>
                      <a:lnTo>
                        <a:pt x="5614" y="1723"/>
                      </a:lnTo>
                      <a:lnTo>
                        <a:pt x="5614" y="1062"/>
                      </a:lnTo>
                      <a:cubicBezTo>
                        <a:pt x="5614" y="662"/>
                        <a:pt x="5884" y="442"/>
                        <a:pt x="6136" y="370"/>
                      </a:cubicBezTo>
                      <a:lnTo>
                        <a:pt x="6044" y="44"/>
                      </a:lnTo>
                      <a:cubicBezTo>
                        <a:pt x="5785" y="116"/>
                        <a:pt x="5576" y="272"/>
                        <a:pt x="5442" y="475"/>
                      </a:cubicBezTo>
                      <a:cubicBezTo>
                        <a:pt x="5241" y="171"/>
                        <a:pt x="4888" y="0"/>
                        <a:pt x="45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" name="Google Shape;1233;p45"/>
                <p:cNvSpPr/>
                <p:nvPr/>
              </p:nvSpPr>
              <p:spPr>
                <a:xfrm>
                  <a:off x="1957283" y="3439246"/>
                  <a:ext cx="10472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2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" name="Google Shape;1234;p45"/>
                <p:cNvSpPr/>
                <p:nvPr/>
              </p:nvSpPr>
              <p:spPr>
                <a:xfrm>
                  <a:off x="1623595" y="3394695"/>
                  <a:ext cx="32488" cy="37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1228" extrusionOk="0">
                      <a:moveTo>
                        <a:pt x="531" y="341"/>
                      </a:moveTo>
                      <a:cubicBezTo>
                        <a:pt x="634" y="341"/>
                        <a:pt x="721" y="426"/>
                        <a:pt x="721" y="531"/>
                      </a:cubicBezTo>
                      <a:cubicBezTo>
                        <a:pt x="721" y="638"/>
                        <a:pt x="638" y="722"/>
                        <a:pt x="531" y="722"/>
                      </a:cubicBezTo>
                      <a:cubicBezTo>
                        <a:pt x="424" y="722"/>
                        <a:pt x="341" y="638"/>
                        <a:pt x="341" y="531"/>
                      </a:cubicBezTo>
                      <a:cubicBezTo>
                        <a:pt x="341" y="426"/>
                        <a:pt x="426" y="341"/>
                        <a:pt x="531" y="341"/>
                      </a:cubicBezTo>
                      <a:close/>
                      <a:moveTo>
                        <a:pt x="531" y="0"/>
                      </a:moveTo>
                      <a:cubicBezTo>
                        <a:pt x="239" y="0"/>
                        <a:pt x="0" y="238"/>
                        <a:pt x="0" y="530"/>
                      </a:cubicBezTo>
                      <a:cubicBezTo>
                        <a:pt x="0" y="763"/>
                        <a:pt x="152" y="961"/>
                        <a:pt x="361" y="1030"/>
                      </a:cubicBezTo>
                      <a:lnTo>
                        <a:pt x="361" y="1227"/>
                      </a:lnTo>
                      <a:lnTo>
                        <a:pt x="701" y="1227"/>
                      </a:lnTo>
                      <a:lnTo>
                        <a:pt x="701" y="1030"/>
                      </a:lnTo>
                      <a:cubicBezTo>
                        <a:pt x="910" y="961"/>
                        <a:pt x="1060" y="761"/>
                        <a:pt x="1060" y="530"/>
                      </a:cubicBezTo>
                      <a:cubicBezTo>
                        <a:pt x="1060" y="238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" name="Google Shape;1235;p45"/>
                <p:cNvSpPr/>
                <p:nvPr/>
              </p:nvSpPr>
              <p:spPr>
                <a:xfrm>
                  <a:off x="1623595" y="3669596"/>
                  <a:ext cx="37632" cy="32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" h="1061" extrusionOk="0">
                      <a:moveTo>
                        <a:pt x="531" y="338"/>
                      </a:moveTo>
                      <a:cubicBezTo>
                        <a:pt x="638" y="338"/>
                        <a:pt x="721" y="421"/>
                        <a:pt x="721" y="528"/>
                      </a:cubicBezTo>
                      <a:cubicBezTo>
                        <a:pt x="719" y="635"/>
                        <a:pt x="634" y="718"/>
                        <a:pt x="531" y="718"/>
                      </a:cubicBezTo>
                      <a:cubicBezTo>
                        <a:pt x="426" y="718"/>
                        <a:pt x="341" y="635"/>
                        <a:pt x="341" y="528"/>
                      </a:cubicBezTo>
                      <a:cubicBezTo>
                        <a:pt x="341" y="423"/>
                        <a:pt x="424" y="338"/>
                        <a:pt x="531" y="338"/>
                      </a:cubicBezTo>
                      <a:close/>
                      <a:moveTo>
                        <a:pt x="531" y="1"/>
                      </a:moveTo>
                      <a:cubicBezTo>
                        <a:pt x="239" y="1"/>
                        <a:pt x="0" y="238"/>
                        <a:pt x="0" y="530"/>
                      </a:cubicBezTo>
                      <a:cubicBezTo>
                        <a:pt x="0" y="821"/>
                        <a:pt x="239" y="1061"/>
                        <a:pt x="531" y="1061"/>
                      </a:cubicBezTo>
                      <a:cubicBezTo>
                        <a:pt x="765" y="1061"/>
                        <a:pt x="960" y="910"/>
                        <a:pt x="1031" y="700"/>
                      </a:cubicBezTo>
                      <a:lnTo>
                        <a:pt x="1229" y="700"/>
                      </a:lnTo>
                      <a:lnTo>
                        <a:pt x="1229" y="359"/>
                      </a:lnTo>
                      <a:lnTo>
                        <a:pt x="1031" y="359"/>
                      </a:lnTo>
                      <a:cubicBezTo>
                        <a:pt x="960" y="151"/>
                        <a:pt x="761" y="1"/>
                        <a:pt x="5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" name="Google Shape;1236;p45"/>
                <p:cNvSpPr/>
                <p:nvPr/>
              </p:nvSpPr>
              <p:spPr>
                <a:xfrm>
                  <a:off x="1668146" y="3680588"/>
                  <a:ext cx="10380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39" y="341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1237;p45"/>
                <p:cNvSpPr/>
                <p:nvPr/>
              </p:nvSpPr>
              <p:spPr>
                <a:xfrm>
                  <a:off x="1634618" y="3439246"/>
                  <a:ext cx="1041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2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39" y="341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38" name="Google Shape;1238;p45"/>
            <p:cNvSpPr txBox="1"/>
            <p:nvPr/>
          </p:nvSpPr>
          <p:spPr>
            <a:xfrm>
              <a:off x="1859727" y="1436670"/>
              <a:ext cx="1544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Earth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239" name="Google Shape;1239;p45"/>
            <p:cNvSpPr txBox="1"/>
            <p:nvPr/>
          </p:nvSpPr>
          <p:spPr>
            <a:xfrm>
              <a:off x="5485182" y="1436670"/>
              <a:ext cx="27522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Earth is the planet with life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40" name="Google Shape;1240;p45"/>
            <p:cNvCxnSpPr>
              <a:stCxn id="1213" idx="3"/>
              <a:endCxn id="1239" idx="1"/>
            </p:cNvCxnSpPr>
            <p:nvPr/>
          </p:nvCxnSpPr>
          <p:spPr>
            <a:xfrm>
              <a:off x="4257864" y="1619520"/>
              <a:ext cx="1227300" cy="600"/>
            </a:xfrm>
            <a:prstGeom prst="bentConnector3">
              <a:avLst>
                <a:gd name="adj1" fmla="val 5000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41" name="Google Shape;1241;p45"/>
            <p:cNvSpPr txBox="1"/>
            <p:nvPr/>
          </p:nvSpPr>
          <p:spPr>
            <a:xfrm>
              <a:off x="906618" y="1436670"/>
              <a:ext cx="858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20%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1242" name="Google Shape;1242;p45"/>
          <p:cNvGrpSpPr/>
          <p:nvPr/>
        </p:nvGrpSpPr>
        <p:grpSpPr>
          <a:xfrm>
            <a:off x="906618" y="2066709"/>
            <a:ext cx="7330765" cy="758927"/>
            <a:chOff x="906618" y="2049646"/>
            <a:chExt cx="7330765" cy="758927"/>
          </a:xfrm>
        </p:grpSpPr>
        <p:grpSp>
          <p:nvGrpSpPr>
            <p:cNvPr id="1243" name="Google Shape;1243;p45"/>
            <p:cNvGrpSpPr/>
            <p:nvPr/>
          </p:nvGrpSpPr>
          <p:grpSpPr>
            <a:xfrm>
              <a:off x="3498936" y="2049646"/>
              <a:ext cx="758927" cy="758927"/>
              <a:chOff x="4289850" y="1354900"/>
              <a:chExt cx="564300" cy="564300"/>
            </a:xfrm>
          </p:grpSpPr>
          <p:sp>
            <p:nvSpPr>
              <p:cNvPr id="1244" name="Google Shape;1244;p45"/>
              <p:cNvSpPr/>
              <p:nvPr/>
            </p:nvSpPr>
            <p:spPr>
              <a:xfrm>
                <a:off x="4289850" y="1354900"/>
                <a:ext cx="564300" cy="564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5" name="Google Shape;1245;p45"/>
              <p:cNvGrpSpPr/>
              <p:nvPr/>
            </p:nvGrpSpPr>
            <p:grpSpPr>
              <a:xfrm>
                <a:off x="4394388" y="1488662"/>
                <a:ext cx="355223" cy="296800"/>
                <a:chOff x="3206975" y="3423937"/>
                <a:chExt cx="355223" cy="296800"/>
              </a:xfrm>
            </p:grpSpPr>
            <p:sp>
              <p:nvSpPr>
                <p:cNvPr id="1246" name="Google Shape;1246;p45"/>
                <p:cNvSpPr/>
                <p:nvPr/>
              </p:nvSpPr>
              <p:spPr>
                <a:xfrm>
                  <a:off x="3429056" y="3496566"/>
                  <a:ext cx="11207" cy="11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7" y="0"/>
                      </a:moveTo>
                      <a:lnTo>
                        <a:pt x="1" y="339"/>
                      </a:lnTo>
                      <a:cubicBezTo>
                        <a:pt x="110" y="344"/>
                        <a:pt x="220" y="354"/>
                        <a:pt x="329" y="364"/>
                      </a:cubicBezTo>
                      <a:lnTo>
                        <a:pt x="365" y="27"/>
                      </a:lnTo>
                      <a:cubicBezTo>
                        <a:pt x="249" y="16"/>
                        <a:pt x="135" y="7"/>
                        <a:pt x="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45"/>
                <p:cNvSpPr/>
                <p:nvPr/>
              </p:nvSpPr>
              <p:spPr>
                <a:xfrm>
                  <a:off x="3339679" y="3497056"/>
                  <a:ext cx="65833" cy="26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0" h="880" extrusionOk="0">
                      <a:moveTo>
                        <a:pt x="2123" y="0"/>
                      </a:moveTo>
                      <a:cubicBezTo>
                        <a:pt x="1382" y="64"/>
                        <a:pt x="668" y="256"/>
                        <a:pt x="1" y="573"/>
                      </a:cubicBezTo>
                      <a:lnTo>
                        <a:pt x="146" y="879"/>
                      </a:lnTo>
                      <a:cubicBezTo>
                        <a:pt x="776" y="580"/>
                        <a:pt x="1450" y="395"/>
                        <a:pt x="2150" y="338"/>
                      </a:cubicBezTo>
                      <a:lnTo>
                        <a:pt x="212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45"/>
                <p:cNvSpPr/>
                <p:nvPr/>
              </p:nvSpPr>
              <p:spPr>
                <a:xfrm>
                  <a:off x="3411818" y="3496321"/>
                  <a:ext cx="10686" cy="1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347" extrusionOk="0">
                      <a:moveTo>
                        <a:pt x="294" y="1"/>
                      </a:moveTo>
                      <a:cubicBezTo>
                        <a:pt x="194" y="1"/>
                        <a:pt x="96" y="3"/>
                        <a:pt x="0" y="8"/>
                      </a:cubicBezTo>
                      <a:lnTo>
                        <a:pt x="15" y="347"/>
                      </a:lnTo>
                      <a:cubicBezTo>
                        <a:pt x="106" y="343"/>
                        <a:pt x="200" y="342"/>
                        <a:pt x="290" y="342"/>
                      </a:cubicBezTo>
                      <a:lnTo>
                        <a:pt x="345" y="342"/>
                      </a:lnTo>
                      <a:lnTo>
                        <a:pt x="34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45"/>
                <p:cNvSpPr/>
                <p:nvPr/>
              </p:nvSpPr>
              <p:spPr>
                <a:xfrm>
                  <a:off x="3453827" y="3506548"/>
                  <a:ext cx="13105" cy="13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428" extrusionOk="0">
                      <a:moveTo>
                        <a:pt x="111" y="0"/>
                      </a:moveTo>
                      <a:cubicBezTo>
                        <a:pt x="67" y="111"/>
                        <a:pt x="33" y="227"/>
                        <a:pt x="0" y="339"/>
                      </a:cubicBezTo>
                      <a:lnTo>
                        <a:pt x="328" y="428"/>
                      </a:lnTo>
                      <a:cubicBezTo>
                        <a:pt x="355" y="325"/>
                        <a:pt x="390" y="221"/>
                        <a:pt x="428" y="122"/>
                      </a:cubicBez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45"/>
                <p:cNvSpPr/>
                <p:nvPr/>
              </p:nvSpPr>
              <p:spPr>
                <a:xfrm>
                  <a:off x="3381566" y="3512029"/>
                  <a:ext cx="57198" cy="76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8" h="2493" extrusionOk="0">
                      <a:moveTo>
                        <a:pt x="622" y="483"/>
                      </a:moveTo>
                      <a:lnTo>
                        <a:pt x="1217" y="1075"/>
                      </a:lnTo>
                      <a:lnTo>
                        <a:pt x="621" y="1075"/>
                      </a:lnTo>
                      <a:lnTo>
                        <a:pt x="621" y="1416"/>
                      </a:lnTo>
                      <a:lnTo>
                        <a:pt x="1217" y="1416"/>
                      </a:lnTo>
                      <a:lnTo>
                        <a:pt x="622" y="2008"/>
                      </a:lnTo>
                      <a:cubicBezTo>
                        <a:pt x="439" y="1796"/>
                        <a:pt x="340" y="1528"/>
                        <a:pt x="340" y="1246"/>
                      </a:cubicBezTo>
                      <a:cubicBezTo>
                        <a:pt x="338" y="963"/>
                        <a:pt x="439" y="695"/>
                        <a:pt x="622" y="483"/>
                      </a:cubicBezTo>
                      <a:close/>
                      <a:moveTo>
                        <a:pt x="621" y="1"/>
                      </a:moveTo>
                      <a:lnTo>
                        <a:pt x="441" y="178"/>
                      </a:lnTo>
                      <a:cubicBezTo>
                        <a:pt x="157" y="465"/>
                        <a:pt x="1" y="843"/>
                        <a:pt x="1" y="1246"/>
                      </a:cubicBezTo>
                      <a:cubicBezTo>
                        <a:pt x="1" y="1650"/>
                        <a:pt x="157" y="2026"/>
                        <a:pt x="441" y="2313"/>
                      </a:cubicBezTo>
                      <a:lnTo>
                        <a:pt x="621" y="2492"/>
                      </a:lnTo>
                      <a:lnTo>
                        <a:pt x="1867" y="1246"/>
                      </a:lnTo>
                      <a:lnTo>
                        <a:pt x="62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45"/>
                <p:cNvSpPr/>
                <p:nvPr/>
              </p:nvSpPr>
              <p:spPr>
                <a:xfrm>
                  <a:off x="3470392" y="3505721"/>
                  <a:ext cx="44644" cy="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459" extrusionOk="0">
                      <a:moveTo>
                        <a:pt x="374" y="502"/>
                      </a:moveTo>
                      <a:lnTo>
                        <a:pt x="954" y="1082"/>
                      </a:lnTo>
                      <a:cubicBezTo>
                        <a:pt x="900" y="1105"/>
                        <a:pt x="843" y="1116"/>
                        <a:pt x="784" y="1116"/>
                      </a:cubicBezTo>
                      <a:cubicBezTo>
                        <a:pt x="664" y="1116"/>
                        <a:pt x="553" y="1071"/>
                        <a:pt x="470" y="988"/>
                      </a:cubicBezTo>
                      <a:cubicBezTo>
                        <a:pt x="385" y="904"/>
                        <a:pt x="340" y="792"/>
                        <a:pt x="340" y="672"/>
                      </a:cubicBezTo>
                      <a:cubicBezTo>
                        <a:pt x="340" y="614"/>
                        <a:pt x="352" y="555"/>
                        <a:pt x="374" y="502"/>
                      </a:cubicBezTo>
                      <a:close/>
                      <a:moveTo>
                        <a:pt x="349" y="0"/>
                      </a:moveTo>
                      <a:lnTo>
                        <a:pt x="229" y="120"/>
                      </a:lnTo>
                      <a:cubicBezTo>
                        <a:pt x="82" y="267"/>
                        <a:pt x="1" y="464"/>
                        <a:pt x="1" y="674"/>
                      </a:cubicBezTo>
                      <a:cubicBezTo>
                        <a:pt x="1" y="883"/>
                        <a:pt x="82" y="1080"/>
                        <a:pt x="229" y="1230"/>
                      </a:cubicBezTo>
                      <a:cubicBezTo>
                        <a:pt x="376" y="1377"/>
                        <a:pt x="573" y="1459"/>
                        <a:pt x="784" y="1459"/>
                      </a:cubicBezTo>
                      <a:cubicBezTo>
                        <a:pt x="992" y="1457"/>
                        <a:pt x="1189" y="1375"/>
                        <a:pt x="1336" y="1227"/>
                      </a:cubicBezTo>
                      <a:lnTo>
                        <a:pt x="1458" y="1107"/>
                      </a:lnTo>
                      <a:lnTo>
                        <a:pt x="3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45"/>
                <p:cNvSpPr/>
                <p:nvPr/>
              </p:nvSpPr>
              <p:spPr>
                <a:xfrm>
                  <a:off x="3276511" y="3658787"/>
                  <a:ext cx="10380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" name="Google Shape;1253;p45"/>
                <p:cNvSpPr/>
                <p:nvPr/>
              </p:nvSpPr>
              <p:spPr>
                <a:xfrm>
                  <a:off x="3276511" y="3676087"/>
                  <a:ext cx="10380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2" extrusionOk="0">
                      <a:moveTo>
                        <a:pt x="0" y="1"/>
                      </a:moveTo>
                      <a:lnTo>
                        <a:pt x="0" y="341"/>
                      </a:lnTo>
                      <a:lnTo>
                        <a:pt x="339" y="341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4" name="Google Shape;1254;p45"/>
                <p:cNvSpPr/>
                <p:nvPr/>
              </p:nvSpPr>
              <p:spPr>
                <a:xfrm>
                  <a:off x="3276511" y="3641426"/>
                  <a:ext cx="10380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39" y="341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255;p45"/>
                <p:cNvSpPr/>
                <p:nvPr/>
              </p:nvSpPr>
              <p:spPr>
                <a:xfrm>
                  <a:off x="3329207" y="3571522"/>
                  <a:ext cx="10411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39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1256;p45"/>
                <p:cNvSpPr/>
                <p:nvPr/>
              </p:nvSpPr>
              <p:spPr>
                <a:xfrm>
                  <a:off x="3329207" y="3588822"/>
                  <a:ext cx="10411" cy="32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1066" extrusionOk="0">
                      <a:moveTo>
                        <a:pt x="0" y="0"/>
                      </a:moveTo>
                      <a:lnTo>
                        <a:pt x="0" y="1066"/>
                      </a:lnTo>
                      <a:lnTo>
                        <a:pt x="339" y="1066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45"/>
                <p:cNvSpPr/>
                <p:nvPr/>
              </p:nvSpPr>
              <p:spPr>
                <a:xfrm>
                  <a:off x="3329207" y="3554130"/>
                  <a:ext cx="1041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2" extrusionOk="0">
                      <a:moveTo>
                        <a:pt x="0" y="1"/>
                      </a:moveTo>
                      <a:lnTo>
                        <a:pt x="0" y="342"/>
                      </a:lnTo>
                      <a:lnTo>
                        <a:pt x="339" y="342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45"/>
                <p:cNvSpPr/>
                <p:nvPr/>
              </p:nvSpPr>
              <p:spPr>
                <a:xfrm>
                  <a:off x="3206975" y="3423937"/>
                  <a:ext cx="355223" cy="29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1" h="9693" extrusionOk="0">
                      <a:moveTo>
                        <a:pt x="5969" y="508"/>
                      </a:moveTo>
                      <a:lnTo>
                        <a:pt x="7203" y="1030"/>
                      </a:lnTo>
                      <a:cubicBezTo>
                        <a:pt x="7586" y="1189"/>
                        <a:pt x="7856" y="1533"/>
                        <a:pt x="7926" y="1936"/>
                      </a:cubicBezTo>
                      <a:cubicBezTo>
                        <a:pt x="7615" y="1890"/>
                        <a:pt x="7299" y="1865"/>
                        <a:pt x="6980" y="1865"/>
                      </a:cubicBezTo>
                      <a:cubicBezTo>
                        <a:pt x="6638" y="1865"/>
                        <a:pt x="6301" y="1892"/>
                        <a:pt x="5969" y="1946"/>
                      </a:cubicBezTo>
                      <a:lnTo>
                        <a:pt x="5969" y="1754"/>
                      </a:lnTo>
                      <a:lnTo>
                        <a:pt x="7062" y="1754"/>
                      </a:lnTo>
                      <a:lnTo>
                        <a:pt x="7062" y="1414"/>
                      </a:lnTo>
                      <a:lnTo>
                        <a:pt x="5969" y="1414"/>
                      </a:lnTo>
                      <a:lnTo>
                        <a:pt x="5969" y="1214"/>
                      </a:lnTo>
                      <a:lnTo>
                        <a:pt x="6540" y="1214"/>
                      </a:lnTo>
                      <a:lnTo>
                        <a:pt x="6540" y="874"/>
                      </a:lnTo>
                      <a:lnTo>
                        <a:pt x="5969" y="874"/>
                      </a:lnTo>
                      <a:lnTo>
                        <a:pt x="5969" y="508"/>
                      </a:lnTo>
                      <a:close/>
                      <a:moveTo>
                        <a:pt x="5672" y="5860"/>
                      </a:moveTo>
                      <a:cubicBezTo>
                        <a:pt x="5862" y="5900"/>
                        <a:pt x="6053" y="5933"/>
                        <a:pt x="6247" y="5954"/>
                      </a:cubicBezTo>
                      <a:lnTo>
                        <a:pt x="6247" y="6541"/>
                      </a:lnTo>
                      <a:lnTo>
                        <a:pt x="5632" y="7156"/>
                      </a:lnTo>
                      <a:lnTo>
                        <a:pt x="5199" y="7156"/>
                      </a:lnTo>
                      <a:lnTo>
                        <a:pt x="5672" y="6685"/>
                      </a:lnTo>
                      <a:lnTo>
                        <a:pt x="5672" y="5860"/>
                      </a:lnTo>
                      <a:close/>
                      <a:moveTo>
                        <a:pt x="3632" y="7495"/>
                      </a:moveTo>
                      <a:lnTo>
                        <a:pt x="3632" y="8466"/>
                      </a:lnTo>
                      <a:lnTo>
                        <a:pt x="3632" y="8466"/>
                      </a:lnTo>
                      <a:lnTo>
                        <a:pt x="3603" y="8435"/>
                      </a:lnTo>
                      <a:lnTo>
                        <a:pt x="3059" y="8435"/>
                      </a:lnTo>
                      <a:lnTo>
                        <a:pt x="3059" y="7495"/>
                      </a:lnTo>
                      <a:close/>
                      <a:moveTo>
                        <a:pt x="4377" y="8776"/>
                      </a:moveTo>
                      <a:lnTo>
                        <a:pt x="4549" y="8948"/>
                      </a:lnTo>
                      <a:lnTo>
                        <a:pt x="4549" y="9350"/>
                      </a:lnTo>
                      <a:lnTo>
                        <a:pt x="3976" y="9350"/>
                      </a:lnTo>
                      <a:lnTo>
                        <a:pt x="3976" y="8806"/>
                      </a:lnTo>
                      <a:lnTo>
                        <a:pt x="3945" y="8776"/>
                      </a:lnTo>
                      <a:close/>
                      <a:moveTo>
                        <a:pt x="5627" y="0"/>
                      </a:moveTo>
                      <a:lnTo>
                        <a:pt x="5627" y="2013"/>
                      </a:lnTo>
                      <a:cubicBezTo>
                        <a:pt x="4498" y="2265"/>
                        <a:pt x="3462" y="2832"/>
                        <a:pt x="2624" y="3670"/>
                      </a:cubicBezTo>
                      <a:lnTo>
                        <a:pt x="2576" y="3717"/>
                      </a:lnTo>
                      <a:lnTo>
                        <a:pt x="1" y="1675"/>
                      </a:lnTo>
                      <a:lnTo>
                        <a:pt x="1" y="6195"/>
                      </a:lnTo>
                      <a:lnTo>
                        <a:pt x="1088" y="5333"/>
                      </a:lnTo>
                      <a:lnTo>
                        <a:pt x="878" y="5065"/>
                      </a:lnTo>
                      <a:lnTo>
                        <a:pt x="341" y="5491"/>
                      </a:lnTo>
                      <a:lnTo>
                        <a:pt x="341" y="2376"/>
                      </a:lnTo>
                      <a:lnTo>
                        <a:pt x="1570" y="3352"/>
                      </a:lnTo>
                      <a:lnTo>
                        <a:pt x="631" y="2979"/>
                      </a:lnTo>
                      <a:lnTo>
                        <a:pt x="506" y="3294"/>
                      </a:lnTo>
                      <a:lnTo>
                        <a:pt x="1691" y="3762"/>
                      </a:lnTo>
                      <a:lnTo>
                        <a:pt x="570" y="3762"/>
                      </a:lnTo>
                      <a:lnTo>
                        <a:pt x="570" y="4103"/>
                      </a:lnTo>
                      <a:lnTo>
                        <a:pt x="1691" y="4103"/>
                      </a:lnTo>
                      <a:lnTo>
                        <a:pt x="506" y="4572"/>
                      </a:lnTo>
                      <a:lnTo>
                        <a:pt x="631" y="4885"/>
                      </a:lnTo>
                      <a:lnTo>
                        <a:pt x="1570" y="4512"/>
                      </a:lnTo>
                      <a:lnTo>
                        <a:pt x="1142" y="4853"/>
                      </a:lnTo>
                      <a:lnTo>
                        <a:pt x="1354" y="5119"/>
                      </a:lnTo>
                      <a:lnTo>
                        <a:pt x="2577" y="4150"/>
                      </a:lnTo>
                      <a:lnTo>
                        <a:pt x="2624" y="4197"/>
                      </a:lnTo>
                      <a:cubicBezTo>
                        <a:pt x="2867" y="4440"/>
                        <a:pt x="3132" y="4664"/>
                        <a:pt x="3411" y="4862"/>
                      </a:cubicBezTo>
                      <a:lnTo>
                        <a:pt x="3411" y="6242"/>
                      </a:lnTo>
                      <a:lnTo>
                        <a:pt x="2264" y="6242"/>
                      </a:lnTo>
                      <a:lnTo>
                        <a:pt x="1809" y="6697"/>
                      </a:lnTo>
                      <a:lnTo>
                        <a:pt x="1809" y="9691"/>
                      </a:lnTo>
                      <a:lnTo>
                        <a:pt x="2494" y="9691"/>
                      </a:lnTo>
                      <a:lnTo>
                        <a:pt x="2494" y="9350"/>
                      </a:lnTo>
                      <a:lnTo>
                        <a:pt x="2148" y="9350"/>
                      </a:lnTo>
                      <a:lnTo>
                        <a:pt x="2148" y="6839"/>
                      </a:lnTo>
                      <a:lnTo>
                        <a:pt x="2403" y="6581"/>
                      </a:lnTo>
                      <a:lnTo>
                        <a:pt x="3750" y="6581"/>
                      </a:lnTo>
                      <a:lnTo>
                        <a:pt x="3750" y="3979"/>
                      </a:lnTo>
                      <a:lnTo>
                        <a:pt x="4721" y="3979"/>
                      </a:lnTo>
                      <a:lnTo>
                        <a:pt x="5335" y="4594"/>
                      </a:lnTo>
                      <a:lnTo>
                        <a:pt x="5335" y="6543"/>
                      </a:lnTo>
                      <a:lnTo>
                        <a:pt x="4721" y="7158"/>
                      </a:lnTo>
                      <a:lnTo>
                        <a:pt x="2724" y="7158"/>
                      </a:lnTo>
                      <a:lnTo>
                        <a:pt x="2724" y="8777"/>
                      </a:lnTo>
                      <a:lnTo>
                        <a:pt x="3467" y="8777"/>
                      </a:lnTo>
                      <a:lnTo>
                        <a:pt x="3639" y="8950"/>
                      </a:lnTo>
                      <a:lnTo>
                        <a:pt x="3639" y="9352"/>
                      </a:lnTo>
                      <a:lnTo>
                        <a:pt x="2836" y="9352"/>
                      </a:lnTo>
                      <a:lnTo>
                        <a:pt x="2836" y="9692"/>
                      </a:lnTo>
                      <a:lnTo>
                        <a:pt x="4893" y="9692"/>
                      </a:lnTo>
                      <a:lnTo>
                        <a:pt x="4893" y="8808"/>
                      </a:lnTo>
                      <a:lnTo>
                        <a:pt x="4522" y="8437"/>
                      </a:lnTo>
                      <a:lnTo>
                        <a:pt x="3978" y="8437"/>
                      </a:lnTo>
                      <a:lnTo>
                        <a:pt x="3978" y="7496"/>
                      </a:lnTo>
                      <a:lnTo>
                        <a:pt x="5777" y="7496"/>
                      </a:lnTo>
                      <a:lnTo>
                        <a:pt x="6589" y="6685"/>
                      </a:lnTo>
                      <a:lnTo>
                        <a:pt x="6589" y="5987"/>
                      </a:lnTo>
                      <a:cubicBezTo>
                        <a:pt x="6721" y="5996"/>
                        <a:pt x="6850" y="6000"/>
                        <a:pt x="6982" y="6000"/>
                      </a:cubicBezTo>
                      <a:cubicBezTo>
                        <a:pt x="7865" y="6000"/>
                        <a:pt x="8722" y="5817"/>
                        <a:pt x="9521" y="5454"/>
                      </a:cubicBezTo>
                      <a:lnTo>
                        <a:pt x="9381" y="5144"/>
                      </a:lnTo>
                      <a:cubicBezTo>
                        <a:pt x="9147" y="5250"/>
                        <a:pt x="8906" y="5338"/>
                        <a:pt x="8665" y="5413"/>
                      </a:cubicBezTo>
                      <a:cubicBezTo>
                        <a:pt x="8415" y="4963"/>
                        <a:pt x="8285" y="4452"/>
                        <a:pt x="8285" y="3932"/>
                      </a:cubicBezTo>
                      <a:cubicBezTo>
                        <a:pt x="8285" y="3731"/>
                        <a:pt x="8305" y="3532"/>
                        <a:pt x="8343" y="3334"/>
                      </a:cubicBezTo>
                      <a:lnTo>
                        <a:pt x="8010" y="3269"/>
                      </a:lnTo>
                      <a:cubicBezTo>
                        <a:pt x="7968" y="3487"/>
                        <a:pt x="7946" y="3708"/>
                        <a:pt x="7946" y="3932"/>
                      </a:cubicBezTo>
                      <a:cubicBezTo>
                        <a:pt x="7946" y="4479"/>
                        <a:pt x="8078" y="5019"/>
                        <a:pt x="8330" y="5503"/>
                      </a:cubicBezTo>
                      <a:cubicBezTo>
                        <a:pt x="7892" y="5608"/>
                        <a:pt x="7442" y="5661"/>
                        <a:pt x="6982" y="5661"/>
                      </a:cubicBezTo>
                      <a:cubicBezTo>
                        <a:pt x="6542" y="5661"/>
                        <a:pt x="6103" y="5610"/>
                        <a:pt x="5676" y="5512"/>
                      </a:cubicBezTo>
                      <a:lnTo>
                        <a:pt x="5676" y="4454"/>
                      </a:lnTo>
                      <a:lnTo>
                        <a:pt x="4862" y="3641"/>
                      </a:lnTo>
                      <a:lnTo>
                        <a:pt x="3411" y="3641"/>
                      </a:lnTo>
                      <a:lnTo>
                        <a:pt x="3411" y="4438"/>
                      </a:lnTo>
                      <a:cubicBezTo>
                        <a:pt x="3217" y="4287"/>
                        <a:pt x="3036" y="4128"/>
                        <a:pt x="2864" y="3954"/>
                      </a:cubicBezTo>
                      <a:lnTo>
                        <a:pt x="2844" y="3934"/>
                      </a:lnTo>
                      <a:lnTo>
                        <a:pt x="2849" y="3930"/>
                      </a:lnTo>
                      <a:lnTo>
                        <a:pt x="2844" y="3925"/>
                      </a:lnTo>
                      <a:lnTo>
                        <a:pt x="2864" y="3905"/>
                      </a:lnTo>
                      <a:cubicBezTo>
                        <a:pt x="3962" y="2807"/>
                        <a:pt x="5424" y="2202"/>
                        <a:pt x="6979" y="2202"/>
                      </a:cubicBezTo>
                      <a:cubicBezTo>
                        <a:pt x="7439" y="2202"/>
                        <a:pt x="7890" y="2256"/>
                        <a:pt x="8327" y="2358"/>
                      </a:cubicBezTo>
                      <a:cubicBezTo>
                        <a:pt x="8307" y="2398"/>
                        <a:pt x="8287" y="2437"/>
                        <a:pt x="8269" y="2475"/>
                      </a:cubicBezTo>
                      <a:lnTo>
                        <a:pt x="8577" y="2620"/>
                      </a:lnTo>
                      <a:cubicBezTo>
                        <a:pt x="8604" y="2562"/>
                        <a:pt x="8633" y="2506"/>
                        <a:pt x="8664" y="2448"/>
                      </a:cubicBezTo>
                      <a:cubicBezTo>
                        <a:pt x="9573" y="2724"/>
                        <a:pt x="10403" y="3217"/>
                        <a:pt x="11095" y="3907"/>
                      </a:cubicBezTo>
                      <a:lnTo>
                        <a:pt x="11117" y="3930"/>
                      </a:lnTo>
                      <a:lnTo>
                        <a:pt x="11095" y="3952"/>
                      </a:lnTo>
                      <a:cubicBezTo>
                        <a:pt x="10914" y="4133"/>
                        <a:pt x="10718" y="4304"/>
                        <a:pt x="10517" y="4460"/>
                      </a:cubicBezTo>
                      <a:lnTo>
                        <a:pt x="10517" y="4445"/>
                      </a:lnTo>
                      <a:lnTo>
                        <a:pt x="9298" y="4445"/>
                      </a:lnTo>
                      <a:lnTo>
                        <a:pt x="9298" y="4784"/>
                      </a:lnTo>
                      <a:lnTo>
                        <a:pt x="10048" y="4784"/>
                      </a:lnTo>
                      <a:cubicBezTo>
                        <a:pt x="9928" y="4858"/>
                        <a:pt x="9803" y="4929"/>
                        <a:pt x="9677" y="4998"/>
                      </a:cubicBezTo>
                      <a:lnTo>
                        <a:pt x="9836" y="5298"/>
                      </a:lnTo>
                      <a:cubicBezTo>
                        <a:pt x="10389" y="5010"/>
                        <a:pt x="10891" y="4639"/>
                        <a:pt x="11338" y="4193"/>
                      </a:cubicBezTo>
                      <a:lnTo>
                        <a:pt x="11601" y="3930"/>
                      </a:lnTo>
                      <a:lnTo>
                        <a:pt x="11333" y="3670"/>
                      </a:lnTo>
                      <a:cubicBezTo>
                        <a:pt x="10481" y="2818"/>
                        <a:pt x="9426" y="2247"/>
                        <a:pt x="8276" y="2003"/>
                      </a:cubicBezTo>
                      <a:cubicBezTo>
                        <a:pt x="8222" y="1439"/>
                        <a:pt x="7863" y="944"/>
                        <a:pt x="7334" y="722"/>
                      </a:cubicBezTo>
                      <a:lnTo>
                        <a:pt x="562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45"/>
                <p:cNvSpPr/>
                <p:nvPr/>
              </p:nvSpPr>
              <p:spPr>
                <a:xfrm>
                  <a:off x="3525047" y="3539096"/>
                  <a:ext cx="1041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2" extrusionOk="0">
                      <a:moveTo>
                        <a:pt x="1" y="1"/>
                      </a:moveTo>
                      <a:lnTo>
                        <a:pt x="1" y="342"/>
                      </a:lnTo>
                      <a:lnTo>
                        <a:pt x="339" y="342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60" name="Google Shape;1260;p45"/>
            <p:cNvSpPr txBox="1"/>
            <p:nvPr/>
          </p:nvSpPr>
          <p:spPr>
            <a:xfrm>
              <a:off x="1859727" y="2246259"/>
              <a:ext cx="1544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Mars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261" name="Google Shape;1261;p45"/>
            <p:cNvSpPr txBox="1"/>
            <p:nvPr/>
          </p:nvSpPr>
          <p:spPr>
            <a:xfrm>
              <a:off x="5485182" y="2246259"/>
              <a:ext cx="27522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Mars is a very cold place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62" name="Google Shape;1262;p45"/>
            <p:cNvCxnSpPr>
              <a:stCxn id="1244" idx="3"/>
              <a:endCxn id="1261" idx="1"/>
            </p:cNvCxnSpPr>
            <p:nvPr/>
          </p:nvCxnSpPr>
          <p:spPr>
            <a:xfrm>
              <a:off x="4257864" y="2429109"/>
              <a:ext cx="1227300" cy="600"/>
            </a:xfrm>
            <a:prstGeom prst="bentConnector3">
              <a:avLst>
                <a:gd name="adj1" fmla="val 5000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63" name="Google Shape;1263;p45"/>
            <p:cNvSpPr txBox="1"/>
            <p:nvPr/>
          </p:nvSpPr>
          <p:spPr>
            <a:xfrm>
              <a:off x="906618" y="2246259"/>
              <a:ext cx="858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40%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1264" name="Google Shape;1264;p45"/>
          <p:cNvGrpSpPr/>
          <p:nvPr/>
        </p:nvGrpSpPr>
        <p:grpSpPr>
          <a:xfrm>
            <a:off x="906618" y="2893361"/>
            <a:ext cx="7330765" cy="759000"/>
            <a:chOff x="906618" y="2910497"/>
            <a:chExt cx="7330765" cy="759000"/>
          </a:xfrm>
        </p:grpSpPr>
        <p:cxnSp>
          <p:nvCxnSpPr>
            <p:cNvPr id="1265" name="Google Shape;1265;p45"/>
            <p:cNvCxnSpPr>
              <a:stCxn id="1266" idx="3"/>
              <a:endCxn id="1267" idx="1"/>
            </p:cNvCxnSpPr>
            <p:nvPr/>
          </p:nvCxnSpPr>
          <p:spPr>
            <a:xfrm>
              <a:off x="4257900" y="3289997"/>
              <a:ext cx="1227300" cy="600"/>
            </a:xfrm>
            <a:prstGeom prst="bentConnector3">
              <a:avLst>
                <a:gd name="adj1" fmla="val 5000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68" name="Google Shape;1268;p45"/>
            <p:cNvGrpSpPr/>
            <p:nvPr/>
          </p:nvGrpSpPr>
          <p:grpSpPr>
            <a:xfrm>
              <a:off x="3498900" y="2910497"/>
              <a:ext cx="759000" cy="759000"/>
              <a:chOff x="3689093" y="2910497"/>
              <a:chExt cx="759000" cy="759000"/>
            </a:xfrm>
          </p:grpSpPr>
          <p:sp>
            <p:nvSpPr>
              <p:cNvPr id="1266" name="Google Shape;1266;p45"/>
              <p:cNvSpPr/>
              <p:nvPr/>
            </p:nvSpPr>
            <p:spPr>
              <a:xfrm>
                <a:off x="3689093" y="2910497"/>
                <a:ext cx="759000" cy="759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69" name="Google Shape;1269;p45"/>
              <p:cNvGrpSpPr/>
              <p:nvPr/>
            </p:nvGrpSpPr>
            <p:grpSpPr>
              <a:xfrm>
                <a:off x="3829782" y="3052477"/>
                <a:ext cx="477570" cy="477738"/>
                <a:chOff x="3998634" y="3394757"/>
                <a:chExt cx="355097" cy="355222"/>
              </a:xfrm>
            </p:grpSpPr>
            <p:sp>
              <p:nvSpPr>
                <p:cNvPr id="1270" name="Google Shape;1270;p45"/>
                <p:cNvSpPr/>
                <p:nvPr/>
              </p:nvSpPr>
              <p:spPr>
                <a:xfrm>
                  <a:off x="3998634" y="3394757"/>
                  <a:ext cx="105394" cy="9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2" h="3253" extrusionOk="0">
                      <a:moveTo>
                        <a:pt x="0" y="0"/>
                      </a:moveTo>
                      <a:lnTo>
                        <a:pt x="0" y="3253"/>
                      </a:lnTo>
                      <a:lnTo>
                        <a:pt x="3441" y="3253"/>
                      </a:lnTo>
                      <a:lnTo>
                        <a:pt x="3441" y="553"/>
                      </a:lnTo>
                      <a:lnTo>
                        <a:pt x="2454" y="393"/>
                      </a:lnTo>
                      <a:lnTo>
                        <a:pt x="2399" y="729"/>
                      </a:lnTo>
                      <a:lnTo>
                        <a:pt x="3101" y="843"/>
                      </a:lnTo>
                      <a:lnTo>
                        <a:pt x="3101" y="2912"/>
                      </a:lnTo>
                      <a:lnTo>
                        <a:pt x="341" y="2912"/>
                      </a:lnTo>
                      <a:lnTo>
                        <a:pt x="341" y="399"/>
                      </a:lnTo>
                      <a:lnTo>
                        <a:pt x="2064" y="674"/>
                      </a:lnTo>
                      <a:lnTo>
                        <a:pt x="2118" y="33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1" name="Google Shape;1271;p45"/>
                <p:cNvSpPr/>
                <p:nvPr/>
              </p:nvSpPr>
              <p:spPr>
                <a:xfrm>
                  <a:off x="4021874" y="3464936"/>
                  <a:ext cx="63016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8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2057" y="339"/>
                      </a:lnTo>
                      <a:lnTo>
                        <a:pt x="205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" name="Google Shape;1272;p45"/>
                <p:cNvSpPr/>
                <p:nvPr/>
              </p:nvSpPr>
              <p:spPr>
                <a:xfrm>
                  <a:off x="4020221" y="3419619"/>
                  <a:ext cx="11942" cy="11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390" extrusionOk="0">
                      <a:moveTo>
                        <a:pt x="55" y="0"/>
                      </a:moveTo>
                      <a:lnTo>
                        <a:pt x="0" y="335"/>
                      </a:lnTo>
                      <a:lnTo>
                        <a:pt x="335" y="390"/>
                      </a:lnTo>
                      <a:lnTo>
                        <a:pt x="390" y="54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" name="Google Shape;1273;p45"/>
                <p:cNvSpPr/>
                <p:nvPr/>
              </p:nvSpPr>
              <p:spPr>
                <a:xfrm>
                  <a:off x="4037307" y="3422375"/>
                  <a:ext cx="11942" cy="12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392" extrusionOk="0">
                      <a:moveTo>
                        <a:pt x="55" y="1"/>
                      </a:moveTo>
                      <a:lnTo>
                        <a:pt x="0" y="338"/>
                      </a:lnTo>
                      <a:lnTo>
                        <a:pt x="335" y="392"/>
                      </a:lnTo>
                      <a:lnTo>
                        <a:pt x="390" y="55"/>
                      </a:lnTo>
                      <a:lnTo>
                        <a:pt x="5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1274;p45"/>
                <p:cNvSpPr/>
                <p:nvPr/>
              </p:nvSpPr>
              <p:spPr>
                <a:xfrm>
                  <a:off x="4054484" y="3425039"/>
                  <a:ext cx="31324" cy="15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" h="492" extrusionOk="0">
                      <a:moveTo>
                        <a:pt x="55" y="1"/>
                      </a:moveTo>
                      <a:lnTo>
                        <a:pt x="1" y="336"/>
                      </a:lnTo>
                      <a:lnTo>
                        <a:pt x="969" y="492"/>
                      </a:lnTo>
                      <a:lnTo>
                        <a:pt x="1023" y="156"/>
                      </a:lnTo>
                      <a:lnTo>
                        <a:pt x="5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45"/>
                <p:cNvSpPr/>
                <p:nvPr/>
              </p:nvSpPr>
              <p:spPr>
                <a:xfrm>
                  <a:off x="4248456" y="3394757"/>
                  <a:ext cx="105272" cy="9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8" h="3253" extrusionOk="0">
                      <a:moveTo>
                        <a:pt x="3438" y="0"/>
                      </a:moveTo>
                      <a:lnTo>
                        <a:pt x="0" y="553"/>
                      </a:lnTo>
                      <a:lnTo>
                        <a:pt x="0" y="3253"/>
                      </a:lnTo>
                      <a:lnTo>
                        <a:pt x="571" y="3253"/>
                      </a:lnTo>
                      <a:lnTo>
                        <a:pt x="571" y="2912"/>
                      </a:lnTo>
                      <a:lnTo>
                        <a:pt x="339" y="2912"/>
                      </a:lnTo>
                      <a:lnTo>
                        <a:pt x="339" y="843"/>
                      </a:lnTo>
                      <a:lnTo>
                        <a:pt x="3099" y="399"/>
                      </a:lnTo>
                      <a:lnTo>
                        <a:pt x="3099" y="2912"/>
                      </a:lnTo>
                      <a:lnTo>
                        <a:pt x="910" y="2912"/>
                      </a:lnTo>
                      <a:lnTo>
                        <a:pt x="910" y="3253"/>
                      </a:lnTo>
                      <a:lnTo>
                        <a:pt x="3438" y="3253"/>
                      </a:lnTo>
                      <a:lnTo>
                        <a:pt x="343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45"/>
                <p:cNvSpPr/>
                <p:nvPr/>
              </p:nvSpPr>
              <p:spPr>
                <a:xfrm>
                  <a:off x="4020588" y="3442676"/>
                  <a:ext cx="64608" cy="1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0" h="498" extrusionOk="0">
                      <a:moveTo>
                        <a:pt x="26" y="1"/>
                      </a:moveTo>
                      <a:lnTo>
                        <a:pt x="1" y="340"/>
                      </a:lnTo>
                      <a:lnTo>
                        <a:pt x="2085" y="497"/>
                      </a:lnTo>
                      <a:lnTo>
                        <a:pt x="2110" y="158"/>
                      </a:lnTo>
                      <a:lnTo>
                        <a:pt x="2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45"/>
                <p:cNvSpPr/>
                <p:nvPr/>
              </p:nvSpPr>
              <p:spPr>
                <a:xfrm>
                  <a:off x="4185871" y="3447330"/>
                  <a:ext cx="34937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1" h="342" extrusionOk="0">
                      <a:moveTo>
                        <a:pt x="1" y="1"/>
                      </a:moveTo>
                      <a:lnTo>
                        <a:pt x="1" y="342"/>
                      </a:lnTo>
                      <a:lnTo>
                        <a:pt x="1140" y="342"/>
                      </a:lnTo>
                      <a:lnTo>
                        <a:pt x="11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45"/>
                <p:cNvSpPr/>
                <p:nvPr/>
              </p:nvSpPr>
              <p:spPr>
                <a:xfrm>
                  <a:off x="4185871" y="3430367"/>
                  <a:ext cx="34937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1" h="342" extrusionOk="0">
                      <a:moveTo>
                        <a:pt x="1" y="1"/>
                      </a:moveTo>
                      <a:lnTo>
                        <a:pt x="1" y="341"/>
                      </a:lnTo>
                      <a:lnTo>
                        <a:pt x="1140" y="341"/>
                      </a:lnTo>
                      <a:lnTo>
                        <a:pt x="11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1279;p45"/>
                <p:cNvSpPr/>
                <p:nvPr/>
              </p:nvSpPr>
              <p:spPr>
                <a:xfrm>
                  <a:off x="4203232" y="3464385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0" y="339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45"/>
                <p:cNvSpPr/>
                <p:nvPr/>
              </p:nvSpPr>
              <p:spPr>
                <a:xfrm>
                  <a:off x="4185871" y="3464385"/>
                  <a:ext cx="1047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45"/>
                <p:cNvSpPr/>
                <p:nvPr/>
              </p:nvSpPr>
              <p:spPr>
                <a:xfrm>
                  <a:off x="4271084" y="3464599"/>
                  <a:ext cx="1047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0" extrusionOk="0">
                      <a:moveTo>
                        <a:pt x="1" y="1"/>
                      </a:moveTo>
                      <a:lnTo>
                        <a:pt x="1" y="339"/>
                      </a:lnTo>
                      <a:lnTo>
                        <a:pt x="341" y="339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45"/>
                <p:cNvSpPr/>
                <p:nvPr/>
              </p:nvSpPr>
              <p:spPr>
                <a:xfrm>
                  <a:off x="4271084" y="3429938"/>
                  <a:ext cx="10472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39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3" name="Google Shape;1283;p45"/>
                <p:cNvSpPr/>
                <p:nvPr/>
              </p:nvSpPr>
              <p:spPr>
                <a:xfrm>
                  <a:off x="4271084" y="3447238"/>
                  <a:ext cx="10472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2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4" name="Google Shape;1284;p45"/>
                <p:cNvSpPr/>
                <p:nvPr/>
              </p:nvSpPr>
              <p:spPr>
                <a:xfrm>
                  <a:off x="4130328" y="3429754"/>
                  <a:ext cx="45532" cy="45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" h="1487" extrusionOk="0">
                      <a:moveTo>
                        <a:pt x="744" y="1"/>
                      </a:moveTo>
                      <a:cubicBezTo>
                        <a:pt x="334" y="1"/>
                        <a:pt x="1" y="334"/>
                        <a:pt x="1" y="744"/>
                      </a:cubicBezTo>
                      <a:cubicBezTo>
                        <a:pt x="1" y="1153"/>
                        <a:pt x="334" y="1486"/>
                        <a:pt x="744" y="1486"/>
                      </a:cubicBezTo>
                      <a:cubicBezTo>
                        <a:pt x="1153" y="1486"/>
                        <a:pt x="1487" y="1153"/>
                        <a:pt x="1487" y="744"/>
                      </a:cubicBezTo>
                      <a:lnTo>
                        <a:pt x="1146" y="744"/>
                      </a:lnTo>
                      <a:cubicBezTo>
                        <a:pt x="1146" y="966"/>
                        <a:pt x="965" y="1148"/>
                        <a:pt x="744" y="1148"/>
                      </a:cubicBezTo>
                      <a:cubicBezTo>
                        <a:pt x="521" y="1148"/>
                        <a:pt x="340" y="966"/>
                        <a:pt x="340" y="744"/>
                      </a:cubicBezTo>
                      <a:cubicBezTo>
                        <a:pt x="340" y="524"/>
                        <a:pt x="521" y="343"/>
                        <a:pt x="744" y="343"/>
                      </a:cubicBezTo>
                      <a:cubicBezTo>
                        <a:pt x="910" y="343"/>
                        <a:pt x="1063" y="446"/>
                        <a:pt x="1122" y="604"/>
                      </a:cubicBezTo>
                      <a:lnTo>
                        <a:pt x="1440" y="483"/>
                      </a:lnTo>
                      <a:cubicBezTo>
                        <a:pt x="1331" y="196"/>
                        <a:pt x="1052" y="1"/>
                        <a:pt x="7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45"/>
                <p:cNvSpPr/>
                <p:nvPr/>
              </p:nvSpPr>
              <p:spPr>
                <a:xfrm>
                  <a:off x="4294232" y="3534105"/>
                  <a:ext cx="45532" cy="45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" h="1487" extrusionOk="0">
                      <a:moveTo>
                        <a:pt x="743" y="1"/>
                      </a:moveTo>
                      <a:lnTo>
                        <a:pt x="743" y="342"/>
                      </a:lnTo>
                      <a:cubicBezTo>
                        <a:pt x="964" y="342"/>
                        <a:pt x="1145" y="523"/>
                        <a:pt x="1145" y="744"/>
                      </a:cubicBezTo>
                      <a:cubicBezTo>
                        <a:pt x="1145" y="967"/>
                        <a:pt x="964" y="1148"/>
                        <a:pt x="743" y="1148"/>
                      </a:cubicBezTo>
                      <a:cubicBezTo>
                        <a:pt x="520" y="1148"/>
                        <a:pt x="339" y="967"/>
                        <a:pt x="339" y="744"/>
                      </a:cubicBezTo>
                      <a:cubicBezTo>
                        <a:pt x="341" y="577"/>
                        <a:pt x="446" y="425"/>
                        <a:pt x="602" y="367"/>
                      </a:cubicBezTo>
                      <a:lnTo>
                        <a:pt x="482" y="50"/>
                      </a:lnTo>
                      <a:cubicBezTo>
                        <a:pt x="194" y="159"/>
                        <a:pt x="0" y="436"/>
                        <a:pt x="0" y="744"/>
                      </a:cubicBezTo>
                      <a:cubicBezTo>
                        <a:pt x="0" y="1155"/>
                        <a:pt x="332" y="1487"/>
                        <a:pt x="743" y="1487"/>
                      </a:cubicBezTo>
                      <a:cubicBezTo>
                        <a:pt x="1153" y="1487"/>
                        <a:pt x="1486" y="1155"/>
                        <a:pt x="1486" y="744"/>
                      </a:cubicBezTo>
                      <a:cubicBezTo>
                        <a:pt x="1486" y="334"/>
                        <a:pt x="1153" y="1"/>
                        <a:pt x="74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6" name="Google Shape;1286;p45"/>
                <p:cNvSpPr/>
                <p:nvPr/>
              </p:nvSpPr>
              <p:spPr>
                <a:xfrm>
                  <a:off x="4295886" y="3423600"/>
                  <a:ext cx="10411" cy="52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1722" extrusionOk="0">
                      <a:moveTo>
                        <a:pt x="1" y="0"/>
                      </a:moveTo>
                      <a:lnTo>
                        <a:pt x="1" y="1722"/>
                      </a:lnTo>
                      <a:lnTo>
                        <a:pt x="340" y="1722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7" name="Google Shape;1287;p45"/>
                <p:cNvSpPr/>
                <p:nvPr/>
              </p:nvSpPr>
              <p:spPr>
                <a:xfrm>
                  <a:off x="4321453" y="3450116"/>
                  <a:ext cx="10411" cy="26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856" extrusionOk="0">
                      <a:moveTo>
                        <a:pt x="1" y="1"/>
                      </a:moveTo>
                      <a:lnTo>
                        <a:pt x="1" y="856"/>
                      </a:lnTo>
                      <a:lnTo>
                        <a:pt x="340" y="856"/>
                      </a:lnTo>
                      <a:lnTo>
                        <a:pt x="3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1288;p45"/>
                <p:cNvSpPr/>
                <p:nvPr/>
              </p:nvSpPr>
              <p:spPr>
                <a:xfrm>
                  <a:off x="4321453" y="3415455"/>
                  <a:ext cx="10411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1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0" y="341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9" name="Google Shape;1289;p45"/>
                <p:cNvSpPr/>
                <p:nvPr/>
              </p:nvSpPr>
              <p:spPr>
                <a:xfrm>
                  <a:off x="4321453" y="3432816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0" y="339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1290;p45"/>
                <p:cNvSpPr/>
                <p:nvPr/>
              </p:nvSpPr>
              <p:spPr>
                <a:xfrm>
                  <a:off x="3998634" y="3512090"/>
                  <a:ext cx="105394" cy="9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2" h="3253" extrusionOk="0">
                      <a:moveTo>
                        <a:pt x="0" y="1"/>
                      </a:moveTo>
                      <a:lnTo>
                        <a:pt x="0" y="3253"/>
                      </a:lnTo>
                      <a:lnTo>
                        <a:pt x="3441" y="2700"/>
                      </a:lnTo>
                      <a:lnTo>
                        <a:pt x="3441" y="1"/>
                      </a:lnTo>
                      <a:lnTo>
                        <a:pt x="2416" y="1"/>
                      </a:lnTo>
                      <a:lnTo>
                        <a:pt x="2416" y="339"/>
                      </a:lnTo>
                      <a:lnTo>
                        <a:pt x="3101" y="339"/>
                      </a:lnTo>
                      <a:lnTo>
                        <a:pt x="3101" y="2410"/>
                      </a:lnTo>
                      <a:lnTo>
                        <a:pt x="341" y="2854"/>
                      </a:lnTo>
                      <a:lnTo>
                        <a:pt x="341" y="339"/>
                      </a:lnTo>
                      <a:lnTo>
                        <a:pt x="2075" y="339"/>
                      </a:lnTo>
                      <a:lnTo>
                        <a:pt x="207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45"/>
                <p:cNvSpPr/>
                <p:nvPr/>
              </p:nvSpPr>
              <p:spPr>
                <a:xfrm>
                  <a:off x="4111527" y="3412608"/>
                  <a:ext cx="242204" cy="337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0" h="11018" extrusionOk="0">
                      <a:moveTo>
                        <a:pt x="3885" y="3646"/>
                      </a:moveTo>
                      <a:lnTo>
                        <a:pt x="3885" y="4681"/>
                      </a:lnTo>
                      <a:lnTo>
                        <a:pt x="3074" y="4681"/>
                      </a:lnTo>
                      <a:cubicBezTo>
                        <a:pt x="3362" y="4429"/>
                        <a:pt x="3545" y="4058"/>
                        <a:pt x="3545" y="3648"/>
                      </a:cubicBezTo>
                      <a:lnTo>
                        <a:pt x="3545" y="3646"/>
                      </a:lnTo>
                      <a:close/>
                      <a:moveTo>
                        <a:pt x="798" y="3646"/>
                      </a:moveTo>
                      <a:lnTo>
                        <a:pt x="798" y="3648"/>
                      </a:lnTo>
                      <a:cubicBezTo>
                        <a:pt x="798" y="4059"/>
                        <a:pt x="981" y="4429"/>
                        <a:pt x="1269" y="4681"/>
                      </a:cubicBezTo>
                      <a:lnTo>
                        <a:pt x="588" y="4681"/>
                      </a:lnTo>
                      <a:lnTo>
                        <a:pt x="343" y="4926"/>
                      </a:lnTo>
                      <a:lnTo>
                        <a:pt x="343" y="3646"/>
                      </a:lnTo>
                      <a:close/>
                      <a:moveTo>
                        <a:pt x="1" y="1"/>
                      </a:moveTo>
                      <a:lnTo>
                        <a:pt x="1" y="2615"/>
                      </a:lnTo>
                      <a:lnTo>
                        <a:pt x="1267" y="2615"/>
                      </a:lnTo>
                      <a:cubicBezTo>
                        <a:pt x="1061" y="2795"/>
                        <a:pt x="908" y="3034"/>
                        <a:pt x="838" y="3306"/>
                      </a:cubicBezTo>
                      <a:lnTo>
                        <a:pt x="1" y="3306"/>
                      </a:lnTo>
                      <a:lnTo>
                        <a:pt x="1" y="5920"/>
                      </a:lnTo>
                      <a:lnTo>
                        <a:pt x="106" y="5920"/>
                      </a:lnTo>
                      <a:lnTo>
                        <a:pt x="106" y="8163"/>
                      </a:lnTo>
                      <a:lnTo>
                        <a:pt x="936" y="8163"/>
                      </a:lnTo>
                      <a:lnTo>
                        <a:pt x="936" y="11015"/>
                      </a:lnTo>
                      <a:lnTo>
                        <a:pt x="2106" y="11015"/>
                      </a:lnTo>
                      <a:lnTo>
                        <a:pt x="2106" y="10544"/>
                      </a:lnTo>
                      <a:lnTo>
                        <a:pt x="1767" y="10544"/>
                      </a:lnTo>
                      <a:lnTo>
                        <a:pt x="1767" y="10677"/>
                      </a:lnTo>
                      <a:lnTo>
                        <a:pt x="1276" y="10677"/>
                      </a:lnTo>
                      <a:lnTo>
                        <a:pt x="1276" y="6230"/>
                      </a:lnTo>
                      <a:lnTo>
                        <a:pt x="936" y="6230"/>
                      </a:lnTo>
                      <a:lnTo>
                        <a:pt x="936" y="7826"/>
                      </a:lnTo>
                      <a:lnTo>
                        <a:pt x="445" y="7826"/>
                      </a:lnTo>
                      <a:lnTo>
                        <a:pt x="445" y="5306"/>
                      </a:lnTo>
                      <a:lnTo>
                        <a:pt x="725" y="5025"/>
                      </a:lnTo>
                      <a:lnTo>
                        <a:pt x="4366" y="5025"/>
                      </a:lnTo>
                      <a:lnTo>
                        <a:pt x="5110" y="4281"/>
                      </a:lnTo>
                      <a:lnTo>
                        <a:pt x="5462" y="4630"/>
                      </a:lnTo>
                      <a:lnTo>
                        <a:pt x="4565" y="5581"/>
                      </a:lnTo>
                      <a:lnTo>
                        <a:pt x="3061" y="5581"/>
                      </a:lnTo>
                      <a:lnTo>
                        <a:pt x="3061" y="10678"/>
                      </a:lnTo>
                      <a:lnTo>
                        <a:pt x="2568" y="10678"/>
                      </a:lnTo>
                      <a:lnTo>
                        <a:pt x="2568" y="8080"/>
                      </a:lnTo>
                      <a:lnTo>
                        <a:pt x="1767" y="8080"/>
                      </a:lnTo>
                      <a:lnTo>
                        <a:pt x="1767" y="10207"/>
                      </a:lnTo>
                      <a:lnTo>
                        <a:pt x="2106" y="10207"/>
                      </a:lnTo>
                      <a:lnTo>
                        <a:pt x="2106" y="8421"/>
                      </a:lnTo>
                      <a:lnTo>
                        <a:pt x="2229" y="8421"/>
                      </a:lnTo>
                      <a:lnTo>
                        <a:pt x="2229" y="11017"/>
                      </a:lnTo>
                      <a:lnTo>
                        <a:pt x="3400" y="11017"/>
                      </a:lnTo>
                      <a:lnTo>
                        <a:pt x="3400" y="5922"/>
                      </a:lnTo>
                      <a:lnTo>
                        <a:pt x="4469" y="5922"/>
                      </a:lnTo>
                      <a:lnTo>
                        <a:pt x="4469" y="5953"/>
                      </a:lnTo>
                      <a:lnTo>
                        <a:pt x="7908" y="6506"/>
                      </a:lnTo>
                      <a:lnTo>
                        <a:pt x="7908" y="5252"/>
                      </a:lnTo>
                      <a:lnTo>
                        <a:pt x="7567" y="5252"/>
                      </a:lnTo>
                      <a:lnTo>
                        <a:pt x="7567" y="6107"/>
                      </a:lnTo>
                      <a:lnTo>
                        <a:pt x="4936" y="5685"/>
                      </a:lnTo>
                      <a:lnTo>
                        <a:pt x="5491" y="5098"/>
                      </a:lnTo>
                      <a:lnTo>
                        <a:pt x="5935" y="4627"/>
                      </a:lnTo>
                      <a:lnTo>
                        <a:pt x="5110" y="3802"/>
                      </a:lnTo>
                      <a:lnTo>
                        <a:pt x="4810" y="4103"/>
                      </a:lnTo>
                      <a:lnTo>
                        <a:pt x="4810" y="3596"/>
                      </a:lnTo>
                      <a:lnTo>
                        <a:pt x="7571" y="3596"/>
                      </a:lnTo>
                      <a:lnTo>
                        <a:pt x="7571" y="4915"/>
                      </a:lnTo>
                      <a:lnTo>
                        <a:pt x="7910" y="4915"/>
                      </a:lnTo>
                      <a:lnTo>
                        <a:pt x="7910" y="3257"/>
                      </a:lnTo>
                      <a:lnTo>
                        <a:pt x="4472" y="3257"/>
                      </a:lnTo>
                      <a:lnTo>
                        <a:pt x="4472" y="4436"/>
                      </a:lnTo>
                      <a:lnTo>
                        <a:pt x="4228" y="4681"/>
                      </a:lnTo>
                      <a:lnTo>
                        <a:pt x="4222" y="4681"/>
                      </a:lnTo>
                      <a:lnTo>
                        <a:pt x="4222" y="3304"/>
                      </a:lnTo>
                      <a:lnTo>
                        <a:pt x="3499" y="3304"/>
                      </a:lnTo>
                      <a:cubicBezTo>
                        <a:pt x="3489" y="3257"/>
                        <a:pt x="3472" y="3211"/>
                        <a:pt x="3458" y="3166"/>
                      </a:cubicBezTo>
                      <a:lnTo>
                        <a:pt x="3137" y="3286"/>
                      </a:lnTo>
                      <a:cubicBezTo>
                        <a:pt x="3181" y="3402"/>
                        <a:pt x="3204" y="3523"/>
                        <a:pt x="3204" y="3648"/>
                      </a:cubicBezTo>
                      <a:cubicBezTo>
                        <a:pt x="3204" y="4219"/>
                        <a:pt x="2738" y="4681"/>
                        <a:pt x="2171" y="4681"/>
                      </a:cubicBezTo>
                      <a:cubicBezTo>
                        <a:pt x="1601" y="4681"/>
                        <a:pt x="1137" y="4217"/>
                        <a:pt x="1137" y="3648"/>
                      </a:cubicBezTo>
                      <a:cubicBezTo>
                        <a:pt x="1137" y="3077"/>
                        <a:pt x="1602" y="2615"/>
                        <a:pt x="2171" y="2615"/>
                      </a:cubicBezTo>
                      <a:cubicBezTo>
                        <a:pt x="2501" y="2615"/>
                        <a:pt x="2802" y="2768"/>
                        <a:pt x="2999" y="3032"/>
                      </a:cubicBezTo>
                      <a:lnTo>
                        <a:pt x="3271" y="2827"/>
                      </a:lnTo>
                      <a:cubicBezTo>
                        <a:pt x="3213" y="2749"/>
                        <a:pt x="3144" y="2679"/>
                        <a:pt x="3072" y="2615"/>
                      </a:cubicBezTo>
                      <a:lnTo>
                        <a:pt x="4221" y="2615"/>
                      </a:lnTo>
                      <a:lnTo>
                        <a:pt x="4221" y="1236"/>
                      </a:lnTo>
                      <a:lnTo>
                        <a:pt x="3880" y="1236"/>
                      </a:lnTo>
                      <a:lnTo>
                        <a:pt x="3880" y="2275"/>
                      </a:lnTo>
                      <a:lnTo>
                        <a:pt x="339" y="2275"/>
                      </a:lnTo>
                      <a:lnTo>
                        <a:pt x="339" y="341"/>
                      </a:lnTo>
                      <a:lnTo>
                        <a:pt x="3880" y="341"/>
                      </a:lnTo>
                      <a:lnTo>
                        <a:pt x="3880" y="896"/>
                      </a:lnTo>
                      <a:lnTo>
                        <a:pt x="4221" y="896"/>
                      </a:lnTo>
                      <a:lnTo>
                        <a:pt x="422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45"/>
                <p:cNvSpPr/>
                <p:nvPr/>
              </p:nvSpPr>
              <p:spPr>
                <a:xfrm>
                  <a:off x="4189361" y="3506640"/>
                  <a:ext cx="15126" cy="36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1188" extrusionOk="0">
                      <a:moveTo>
                        <a:pt x="274" y="1"/>
                      </a:moveTo>
                      <a:lnTo>
                        <a:pt x="21" y="227"/>
                      </a:lnTo>
                      <a:cubicBezTo>
                        <a:pt x="106" y="323"/>
                        <a:pt x="155" y="447"/>
                        <a:pt x="155" y="577"/>
                      </a:cubicBezTo>
                      <a:cubicBezTo>
                        <a:pt x="155" y="717"/>
                        <a:pt x="100" y="849"/>
                        <a:pt x="1" y="949"/>
                      </a:cubicBezTo>
                      <a:lnTo>
                        <a:pt x="240" y="1188"/>
                      </a:lnTo>
                      <a:cubicBezTo>
                        <a:pt x="403" y="1025"/>
                        <a:pt x="494" y="807"/>
                        <a:pt x="494" y="577"/>
                      </a:cubicBezTo>
                      <a:cubicBezTo>
                        <a:pt x="494" y="363"/>
                        <a:pt x="418" y="160"/>
                        <a:pt x="27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45"/>
                <p:cNvSpPr/>
                <p:nvPr/>
              </p:nvSpPr>
              <p:spPr>
                <a:xfrm>
                  <a:off x="4178430" y="3497791"/>
                  <a:ext cx="12677" cy="12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408" extrusionOk="0">
                      <a:moveTo>
                        <a:pt x="10" y="0"/>
                      </a:moveTo>
                      <a:lnTo>
                        <a:pt x="1" y="341"/>
                      </a:lnTo>
                      <a:cubicBezTo>
                        <a:pt x="88" y="343"/>
                        <a:pt x="171" y="366"/>
                        <a:pt x="245" y="408"/>
                      </a:cubicBezTo>
                      <a:lnTo>
                        <a:pt x="414" y="114"/>
                      </a:lnTo>
                      <a:cubicBezTo>
                        <a:pt x="291" y="42"/>
                        <a:pt x="153" y="4"/>
                        <a:pt x="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45"/>
                <p:cNvSpPr/>
                <p:nvPr/>
              </p:nvSpPr>
              <p:spPr>
                <a:xfrm>
                  <a:off x="4159232" y="3498893"/>
                  <a:ext cx="14085" cy="13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" h="457" extrusionOk="0">
                      <a:moveTo>
                        <a:pt x="360" y="0"/>
                      </a:moveTo>
                      <a:cubicBezTo>
                        <a:pt x="226" y="42"/>
                        <a:pt x="101" y="116"/>
                        <a:pt x="1" y="216"/>
                      </a:cubicBezTo>
                      <a:lnTo>
                        <a:pt x="242" y="457"/>
                      </a:lnTo>
                      <a:cubicBezTo>
                        <a:pt x="302" y="395"/>
                        <a:pt x="378" y="350"/>
                        <a:pt x="459" y="325"/>
                      </a:cubicBezTo>
                      <a:lnTo>
                        <a:pt x="3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45"/>
                <p:cNvSpPr/>
                <p:nvPr/>
              </p:nvSpPr>
              <p:spPr>
                <a:xfrm>
                  <a:off x="4170439" y="3571185"/>
                  <a:ext cx="1047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2" y="339"/>
                      </a:lnTo>
                      <a:lnTo>
                        <a:pt x="3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45"/>
                <p:cNvSpPr/>
                <p:nvPr/>
              </p:nvSpPr>
              <p:spPr>
                <a:xfrm>
                  <a:off x="4139666" y="3571185"/>
                  <a:ext cx="23884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779" y="339"/>
                      </a:lnTo>
                      <a:lnTo>
                        <a:pt x="77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7" name="Google Shape;1297;p45"/>
                <p:cNvSpPr/>
                <p:nvPr/>
              </p:nvSpPr>
              <p:spPr>
                <a:xfrm>
                  <a:off x="4187830" y="3571185"/>
                  <a:ext cx="10380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8" name="Google Shape;1298;p45"/>
                <p:cNvSpPr/>
                <p:nvPr/>
              </p:nvSpPr>
              <p:spPr>
                <a:xfrm>
                  <a:off x="4187708" y="3603182"/>
                  <a:ext cx="10411" cy="26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867" extrusionOk="0">
                      <a:moveTo>
                        <a:pt x="0" y="1"/>
                      </a:moveTo>
                      <a:lnTo>
                        <a:pt x="0" y="867"/>
                      </a:lnTo>
                      <a:lnTo>
                        <a:pt x="339" y="867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9" name="Google Shape;1299;p45"/>
                <p:cNvSpPr/>
                <p:nvPr/>
              </p:nvSpPr>
              <p:spPr>
                <a:xfrm>
                  <a:off x="4015873" y="3529114"/>
                  <a:ext cx="33284" cy="39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306" extrusionOk="0">
                      <a:moveTo>
                        <a:pt x="747" y="343"/>
                      </a:moveTo>
                      <a:lnTo>
                        <a:pt x="747" y="843"/>
                      </a:lnTo>
                      <a:lnTo>
                        <a:pt x="341" y="910"/>
                      </a:lnTo>
                      <a:lnTo>
                        <a:pt x="341" y="343"/>
                      </a:lnTo>
                      <a:close/>
                      <a:moveTo>
                        <a:pt x="1" y="1"/>
                      </a:moveTo>
                      <a:lnTo>
                        <a:pt x="1" y="1305"/>
                      </a:lnTo>
                      <a:lnTo>
                        <a:pt x="1086" y="1131"/>
                      </a:lnTo>
                      <a:lnTo>
                        <a:pt x="108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0" name="Google Shape;1300;p45"/>
                <p:cNvSpPr/>
                <p:nvPr/>
              </p:nvSpPr>
              <p:spPr>
                <a:xfrm>
                  <a:off x="4054055" y="3529114"/>
                  <a:ext cx="33253" cy="33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1107" extrusionOk="0">
                      <a:moveTo>
                        <a:pt x="745" y="341"/>
                      </a:moveTo>
                      <a:lnTo>
                        <a:pt x="745" y="642"/>
                      </a:lnTo>
                      <a:lnTo>
                        <a:pt x="339" y="707"/>
                      </a:lnTo>
                      <a:lnTo>
                        <a:pt x="339" y="341"/>
                      </a:lnTo>
                      <a:close/>
                      <a:moveTo>
                        <a:pt x="0" y="1"/>
                      </a:moveTo>
                      <a:lnTo>
                        <a:pt x="0" y="1106"/>
                      </a:lnTo>
                      <a:lnTo>
                        <a:pt x="1086" y="932"/>
                      </a:lnTo>
                      <a:lnTo>
                        <a:pt x="108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45"/>
                <p:cNvSpPr/>
                <p:nvPr/>
              </p:nvSpPr>
              <p:spPr>
                <a:xfrm>
                  <a:off x="4073682" y="3568674"/>
                  <a:ext cx="11972" cy="11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391" extrusionOk="0">
                      <a:moveTo>
                        <a:pt x="336" y="1"/>
                      </a:moveTo>
                      <a:lnTo>
                        <a:pt x="1" y="55"/>
                      </a:lnTo>
                      <a:lnTo>
                        <a:pt x="55" y="390"/>
                      </a:lnTo>
                      <a:lnTo>
                        <a:pt x="390" y="336"/>
                      </a:lnTo>
                      <a:lnTo>
                        <a:pt x="33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45"/>
                <p:cNvSpPr/>
                <p:nvPr/>
              </p:nvSpPr>
              <p:spPr>
                <a:xfrm>
                  <a:off x="4056535" y="3571461"/>
                  <a:ext cx="11972" cy="11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390" extrusionOk="0">
                      <a:moveTo>
                        <a:pt x="336" y="0"/>
                      </a:moveTo>
                      <a:lnTo>
                        <a:pt x="1" y="55"/>
                      </a:lnTo>
                      <a:lnTo>
                        <a:pt x="55" y="390"/>
                      </a:lnTo>
                      <a:lnTo>
                        <a:pt x="391" y="336"/>
                      </a:lnTo>
                      <a:lnTo>
                        <a:pt x="33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3" name="Google Shape;1303;p45"/>
                <p:cNvSpPr/>
                <p:nvPr/>
              </p:nvSpPr>
              <p:spPr>
                <a:xfrm>
                  <a:off x="4015842" y="3574216"/>
                  <a:ext cx="35519" cy="15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514" extrusionOk="0">
                      <a:moveTo>
                        <a:pt x="1107" y="1"/>
                      </a:moveTo>
                      <a:lnTo>
                        <a:pt x="0" y="178"/>
                      </a:lnTo>
                      <a:lnTo>
                        <a:pt x="53" y="514"/>
                      </a:lnTo>
                      <a:lnTo>
                        <a:pt x="1160" y="336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04" name="Google Shape;1304;p45"/>
            <p:cNvSpPr txBox="1"/>
            <p:nvPr/>
          </p:nvSpPr>
          <p:spPr>
            <a:xfrm>
              <a:off x="1859709" y="3107147"/>
              <a:ext cx="1544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Mercury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267" name="Google Shape;1267;p45"/>
            <p:cNvSpPr txBox="1"/>
            <p:nvPr/>
          </p:nvSpPr>
          <p:spPr>
            <a:xfrm>
              <a:off x="5485182" y="3107147"/>
              <a:ext cx="27522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Mercury is a small planet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05" name="Google Shape;1305;p45"/>
            <p:cNvSpPr txBox="1"/>
            <p:nvPr/>
          </p:nvSpPr>
          <p:spPr>
            <a:xfrm>
              <a:off x="906618" y="3107147"/>
              <a:ext cx="858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30%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1306" name="Google Shape;1306;p45"/>
          <p:cNvGrpSpPr/>
          <p:nvPr/>
        </p:nvGrpSpPr>
        <p:grpSpPr>
          <a:xfrm>
            <a:off x="906618" y="3720086"/>
            <a:ext cx="7330765" cy="758927"/>
            <a:chOff x="906618" y="3720086"/>
            <a:chExt cx="7330765" cy="758927"/>
          </a:xfrm>
        </p:grpSpPr>
        <p:grpSp>
          <p:nvGrpSpPr>
            <p:cNvPr id="1307" name="Google Shape;1307;p45"/>
            <p:cNvGrpSpPr/>
            <p:nvPr/>
          </p:nvGrpSpPr>
          <p:grpSpPr>
            <a:xfrm>
              <a:off x="3498936" y="3720086"/>
              <a:ext cx="758927" cy="758927"/>
              <a:chOff x="1523700" y="1354900"/>
              <a:chExt cx="564300" cy="564300"/>
            </a:xfrm>
          </p:grpSpPr>
          <p:sp>
            <p:nvSpPr>
              <p:cNvPr id="1308" name="Google Shape;1308;p45"/>
              <p:cNvSpPr/>
              <p:nvPr/>
            </p:nvSpPr>
            <p:spPr>
              <a:xfrm>
                <a:off x="1523700" y="1354900"/>
                <a:ext cx="564300" cy="564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09" name="Google Shape;1309;p45"/>
              <p:cNvGrpSpPr/>
              <p:nvPr/>
            </p:nvGrpSpPr>
            <p:grpSpPr>
              <a:xfrm>
                <a:off x="1699329" y="1459545"/>
                <a:ext cx="213023" cy="355008"/>
                <a:chOff x="2486291" y="3394695"/>
                <a:chExt cx="213023" cy="355008"/>
              </a:xfrm>
            </p:grpSpPr>
            <p:sp>
              <p:nvSpPr>
                <p:cNvPr id="1310" name="Google Shape;1310;p45"/>
                <p:cNvSpPr/>
                <p:nvPr/>
              </p:nvSpPr>
              <p:spPr>
                <a:xfrm>
                  <a:off x="2560635" y="3666442"/>
                  <a:ext cx="10472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1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45"/>
                <p:cNvSpPr/>
                <p:nvPr/>
              </p:nvSpPr>
              <p:spPr>
                <a:xfrm>
                  <a:off x="2595326" y="3666442"/>
                  <a:ext cx="10441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45"/>
                <p:cNvSpPr/>
                <p:nvPr/>
              </p:nvSpPr>
              <p:spPr>
                <a:xfrm>
                  <a:off x="2577996" y="3666442"/>
                  <a:ext cx="10411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1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0" y="341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45"/>
                <p:cNvSpPr/>
                <p:nvPr/>
              </p:nvSpPr>
              <p:spPr>
                <a:xfrm>
                  <a:off x="2550224" y="3546475"/>
                  <a:ext cx="19321" cy="24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810" extrusionOk="0">
                      <a:moveTo>
                        <a:pt x="391" y="1"/>
                      </a:moveTo>
                      <a:cubicBezTo>
                        <a:pt x="185" y="207"/>
                        <a:pt x="51" y="465"/>
                        <a:pt x="0" y="747"/>
                      </a:cubicBezTo>
                      <a:lnTo>
                        <a:pt x="335" y="809"/>
                      </a:lnTo>
                      <a:cubicBezTo>
                        <a:pt x="373" y="593"/>
                        <a:pt x="475" y="398"/>
                        <a:pt x="631" y="240"/>
                      </a:cubicBezTo>
                      <a:lnTo>
                        <a:pt x="39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45"/>
                <p:cNvSpPr/>
                <p:nvPr/>
              </p:nvSpPr>
              <p:spPr>
                <a:xfrm>
                  <a:off x="2623986" y="3563071"/>
                  <a:ext cx="12126" cy="12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400" extrusionOk="0">
                      <a:moveTo>
                        <a:pt x="322" y="1"/>
                      </a:moveTo>
                      <a:lnTo>
                        <a:pt x="1" y="111"/>
                      </a:lnTo>
                      <a:cubicBezTo>
                        <a:pt x="32" y="204"/>
                        <a:pt x="50" y="300"/>
                        <a:pt x="57" y="399"/>
                      </a:cubicBezTo>
                      <a:lnTo>
                        <a:pt x="396" y="378"/>
                      </a:lnTo>
                      <a:cubicBezTo>
                        <a:pt x="390" y="249"/>
                        <a:pt x="365" y="122"/>
                        <a:pt x="32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45"/>
                <p:cNvSpPr/>
                <p:nvPr/>
              </p:nvSpPr>
              <p:spPr>
                <a:xfrm>
                  <a:off x="2616117" y="3546475"/>
                  <a:ext cx="14575" cy="14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4" extrusionOk="0">
                      <a:moveTo>
                        <a:pt x="242" y="1"/>
                      </a:moveTo>
                      <a:lnTo>
                        <a:pt x="1" y="240"/>
                      </a:lnTo>
                      <a:cubicBezTo>
                        <a:pt x="71" y="311"/>
                        <a:pt x="131" y="389"/>
                        <a:pt x="178" y="474"/>
                      </a:cubicBezTo>
                      <a:lnTo>
                        <a:pt x="475" y="307"/>
                      </a:lnTo>
                      <a:cubicBezTo>
                        <a:pt x="412" y="195"/>
                        <a:pt x="334" y="92"/>
                        <a:pt x="24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45"/>
                <p:cNvSpPr/>
                <p:nvPr/>
              </p:nvSpPr>
              <p:spPr>
                <a:xfrm>
                  <a:off x="2592815" y="3581228"/>
                  <a:ext cx="43021" cy="39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5" h="1284" extrusionOk="0">
                      <a:moveTo>
                        <a:pt x="1068" y="0"/>
                      </a:moveTo>
                      <a:cubicBezTo>
                        <a:pt x="1039" y="241"/>
                        <a:pt x="932" y="457"/>
                        <a:pt x="760" y="627"/>
                      </a:cubicBezTo>
                      <a:cubicBezTo>
                        <a:pt x="559" y="832"/>
                        <a:pt x="289" y="942"/>
                        <a:pt x="1" y="942"/>
                      </a:cubicBezTo>
                      <a:lnTo>
                        <a:pt x="1" y="1283"/>
                      </a:lnTo>
                      <a:cubicBezTo>
                        <a:pt x="379" y="1283"/>
                        <a:pt x="734" y="1134"/>
                        <a:pt x="1003" y="868"/>
                      </a:cubicBezTo>
                      <a:cubicBezTo>
                        <a:pt x="1227" y="643"/>
                        <a:pt x="1367" y="355"/>
                        <a:pt x="1405" y="42"/>
                      </a:cubicBezTo>
                      <a:lnTo>
                        <a:pt x="106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7" name="Google Shape;1317;p45"/>
                <p:cNvSpPr/>
                <p:nvPr/>
              </p:nvSpPr>
              <p:spPr>
                <a:xfrm>
                  <a:off x="2501846" y="3421947"/>
                  <a:ext cx="10441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39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8" name="Google Shape;1318;p45"/>
                <p:cNvSpPr/>
                <p:nvPr/>
              </p:nvSpPr>
              <p:spPr>
                <a:xfrm>
                  <a:off x="2501846" y="3456608"/>
                  <a:ext cx="10441" cy="34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1117" extrusionOk="0">
                      <a:moveTo>
                        <a:pt x="0" y="1"/>
                      </a:moveTo>
                      <a:lnTo>
                        <a:pt x="0" y="1117"/>
                      </a:lnTo>
                      <a:lnTo>
                        <a:pt x="341" y="1117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9" name="Google Shape;1319;p45"/>
                <p:cNvSpPr/>
                <p:nvPr/>
              </p:nvSpPr>
              <p:spPr>
                <a:xfrm>
                  <a:off x="2501846" y="3439246"/>
                  <a:ext cx="1044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2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45"/>
                <p:cNvSpPr/>
                <p:nvPr/>
              </p:nvSpPr>
              <p:spPr>
                <a:xfrm>
                  <a:off x="2587610" y="3470876"/>
                  <a:ext cx="10441" cy="34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1119" extrusionOk="0">
                      <a:moveTo>
                        <a:pt x="0" y="0"/>
                      </a:moveTo>
                      <a:lnTo>
                        <a:pt x="0" y="1118"/>
                      </a:lnTo>
                      <a:lnTo>
                        <a:pt x="341" y="1118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45"/>
                <p:cNvSpPr/>
                <p:nvPr/>
              </p:nvSpPr>
              <p:spPr>
                <a:xfrm>
                  <a:off x="2587610" y="3436185"/>
                  <a:ext cx="1044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2" extrusionOk="0">
                      <a:moveTo>
                        <a:pt x="0" y="1"/>
                      </a:moveTo>
                      <a:lnTo>
                        <a:pt x="0" y="341"/>
                      </a:lnTo>
                      <a:lnTo>
                        <a:pt x="341" y="341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" name="Google Shape;1322;p45"/>
                <p:cNvSpPr/>
                <p:nvPr/>
              </p:nvSpPr>
              <p:spPr>
                <a:xfrm>
                  <a:off x="2587610" y="3453546"/>
                  <a:ext cx="1044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0" extrusionOk="0">
                      <a:moveTo>
                        <a:pt x="0" y="1"/>
                      </a:moveTo>
                      <a:lnTo>
                        <a:pt x="0" y="340"/>
                      </a:lnTo>
                      <a:lnTo>
                        <a:pt x="341" y="340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" name="Google Shape;1323;p45"/>
                <p:cNvSpPr/>
                <p:nvPr/>
              </p:nvSpPr>
              <p:spPr>
                <a:xfrm>
                  <a:off x="2486291" y="3394695"/>
                  <a:ext cx="213023" cy="355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7" h="11594" extrusionOk="0">
                      <a:moveTo>
                        <a:pt x="1222" y="4143"/>
                      </a:moveTo>
                      <a:lnTo>
                        <a:pt x="1876" y="4797"/>
                      </a:lnTo>
                      <a:cubicBezTo>
                        <a:pt x="1809" y="4893"/>
                        <a:pt x="1747" y="4994"/>
                        <a:pt x="1698" y="5097"/>
                      </a:cubicBezTo>
                      <a:lnTo>
                        <a:pt x="901" y="4300"/>
                      </a:lnTo>
                      <a:cubicBezTo>
                        <a:pt x="1021" y="4273"/>
                        <a:pt x="1131" y="4219"/>
                        <a:pt x="1222" y="4143"/>
                      </a:cubicBezTo>
                      <a:close/>
                      <a:moveTo>
                        <a:pt x="5735" y="4143"/>
                      </a:moveTo>
                      <a:cubicBezTo>
                        <a:pt x="5826" y="4219"/>
                        <a:pt x="5938" y="4277"/>
                        <a:pt x="6058" y="4300"/>
                      </a:cubicBezTo>
                      <a:lnTo>
                        <a:pt x="5263" y="5097"/>
                      </a:lnTo>
                      <a:cubicBezTo>
                        <a:pt x="5210" y="4992"/>
                        <a:pt x="5152" y="4893"/>
                        <a:pt x="5081" y="4797"/>
                      </a:cubicBezTo>
                      <a:lnTo>
                        <a:pt x="5735" y="4143"/>
                      </a:lnTo>
                      <a:close/>
                      <a:moveTo>
                        <a:pt x="3480" y="4318"/>
                      </a:moveTo>
                      <a:cubicBezTo>
                        <a:pt x="3538" y="4318"/>
                        <a:pt x="3594" y="4322"/>
                        <a:pt x="3650" y="4327"/>
                      </a:cubicBezTo>
                      <a:lnTo>
                        <a:pt x="3650" y="5460"/>
                      </a:lnTo>
                      <a:cubicBezTo>
                        <a:pt x="3650" y="5554"/>
                        <a:pt x="3574" y="5630"/>
                        <a:pt x="3480" y="5630"/>
                      </a:cubicBezTo>
                      <a:cubicBezTo>
                        <a:pt x="3387" y="5630"/>
                        <a:pt x="3311" y="5554"/>
                        <a:pt x="3311" y="5460"/>
                      </a:cubicBezTo>
                      <a:lnTo>
                        <a:pt x="3311" y="4327"/>
                      </a:lnTo>
                      <a:cubicBezTo>
                        <a:pt x="3367" y="4322"/>
                        <a:pt x="3423" y="4318"/>
                        <a:pt x="3480" y="4318"/>
                      </a:cubicBezTo>
                      <a:close/>
                      <a:moveTo>
                        <a:pt x="4012" y="7940"/>
                      </a:moveTo>
                      <a:lnTo>
                        <a:pt x="4012" y="8384"/>
                      </a:lnTo>
                      <a:lnTo>
                        <a:pt x="2949" y="8384"/>
                      </a:lnTo>
                      <a:lnTo>
                        <a:pt x="2949" y="7940"/>
                      </a:lnTo>
                      <a:close/>
                      <a:moveTo>
                        <a:pt x="4688" y="8721"/>
                      </a:moveTo>
                      <a:lnTo>
                        <a:pt x="4688" y="9368"/>
                      </a:lnTo>
                      <a:lnTo>
                        <a:pt x="2273" y="9368"/>
                      </a:lnTo>
                      <a:lnTo>
                        <a:pt x="2273" y="8721"/>
                      </a:lnTo>
                      <a:close/>
                      <a:moveTo>
                        <a:pt x="6216" y="0"/>
                      </a:moveTo>
                      <a:cubicBezTo>
                        <a:pt x="5808" y="0"/>
                        <a:pt x="5476" y="332"/>
                        <a:pt x="5476" y="740"/>
                      </a:cubicBezTo>
                      <a:lnTo>
                        <a:pt x="5476" y="1329"/>
                      </a:lnTo>
                      <a:lnTo>
                        <a:pt x="5815" y="1329"/>
                      </a:lnTo>
                      <a:lnTo>
                        <a:pt x="5815" y="740"/>
                      </a:lnTo>
                      <a:cubicBezTo>
                        <a:pt x="5815" y="520"/>
                        <a:pt x="5995" y="339"/>
                        <a:pt x="6216" y="339"/>
                      </a:cubicBezTo>
                      <a:cubicBezTo>
                        <a:pt x="6437" y="339"/>
                        <a:pt x="6618" y="519"/>
                        <a:pt x="6618" y="740"/>
                      </a:cubicBezTo>
                      <a:lnTo>
                        <a:pt x="6618" y="3579"/>
                      </a:lnTo>
                      <a:cubicBezTo>
                        <a:pt x="6618" y="3798"/>
                        <a:pt x="6439" y="3979"/>
                        <a:pt x="6216" y="3979"/>
                      </a:cubicBezTo>
                      <a:cubicBezTo>
                        <a:pt x="5995" y="3979"/>
                        <a:pt x="5815" y="3800"/>
                        <a:pt x="5815" y="3579"/>
                      </a:cubicBezTo>
                      <a:lnTo>
                        <a:pt x="5815" y="1671"/>
                      </a:lnTo>
                      <a:lnTo>
                        <a:pt x="5476" y="1671"/>
                      </a:lnTo>
                      <a:lnTo>
                        <a:pt x="5476" y="3581"/>
                      </a:lnTo>
                      <a:cubicBezTo>
                        <a:pt x="5476" y="3682"/>
                        <a:pt x="5496" y="3780"/>
                        <a:pt x="5534" y="3869"/>
                      </a:cubicBezTo>
                      <a:lnTo>
                        <a:pt x="4860" y="4543"/>
                      </a:lnTo>
                      <a:cubicBezTo>
                        <a:pt x="4634" y="4322"/>
                        <a:pt x="4353" y="4155"/>
                        <a:pt x="4041" y="4063"/>
                      </a:cubicBezTo>
                      <a:cubicBezTo>
                        <a:pt x="4154" y="3934"/>
                        <a:pt x="4221" y="3766"/>
                        <a:pt x="4221" y="3583"/>
                      </a:cubicBezTo>
                      <a:lnTo>
                        <a:pt x="4221" y="2994"/>
                      </a:lnTo>
                      <a:lnTo>
                        <a:pt x="3882" y="2994"/>
                      </a:lnTo>
                      <a:lnTo>
                        <a:pt x="3882" y="3583"/>
                      </a:lnTo>
                      <a:cubicBezTo>
                        <a:pt x="3882" y="3780"/>
                        <a:pt x="3737" y="3945"/>
                        <a:pt x="3547" y="3978"/>
                      </a:cubicBezTo>
                      <a:lnTo>
                        <a:pt x="3414" y="3978"/>
                      </a:lnTo>
                      <a:cubicBezTo>
                        <a:pt x="3224" y="3945"/>
                        <a:pt x="3079" y="3780"/>
                        <a:pt x="3079" y="3583"/>
                      </a:cubicBezTo>
                      <a:lnTo>
                        <a:pt x="3079" y="745"/>
                      </a:lnTo>
                      <a:cubicBezTo>
                        <a:pt x="3079" y="526"/>
                        <a:pt x="3259" y="345"/>
                        <a:pt x="3480" y="345"/>
                      </a:cubicBezTo>
                      <a:cubicBezTo>
                        <a:pt x="3702" y="345"/>
                        <a:pt x="3880" y="522"/>
                        <a:pt x="3880" y="745"/>
                      </a:cubicBezTo>
                      <a:lnTo>
                        <a:pt x="3880" y="2655"/>
                      </a:lnTo>
                      <a:lnTo>
                        <a:pt x="4221" y="2655"/>
                      </a:lnTo>
                      <a:lnTo>
                        <a:pt x="4221" y="745"/>
                      </a:lnTo>
                      <a:cubicBezTo>
                        <a:pt x="4221" y="337"/>
                        <a:pt x="3887" y="4"/>
                        <a:pt x="3480" y="4"/>
                      </a:cubicBezTo>
                      <a:cubicBezTo>
                        <a:pt x="3072" y="4"/>
                        <a:pt x="2740" y="337"/>
                        <a:pt x="2740" y="745"/>
                      </a:cubicBezTo>
                      <a:lnTo>
                        <a:pt x="2740" y="3583"/>
                      </a:lnTo>
                      <a:cubicBezTo>
                        <a:pt x="2740" y="3766"/>
                        <a:pt x="2807" y="3934"/>
                        <a:pt x="2918" y="4063"/>
                      </a:cubicBezTo>
                      <a:cubicBezTo>
                        <a:pt x="2606" y="4155"/>
                        <a:pt x="2327" y="4324"/>
                        <a:pt x="2099" y="4543"/>
                      </a:cubicBezTo>
                      <a:lnTo>
                        <a:pt x="1423" y="3869"/>
                      </a:lnTo>
                      <a:cubicBezTo>
                        <a:pt x="1459" y="3780"/>
                        <a:pt x="1483" y="3682"/>
                        <a:pt x="1483" y="3581"/>
                      </a:cubicBezTo>
                      <a:lnTo>
                        <a:pt x="1483" y="1671"/>
                      </a:lnTo>
                      <a:lnTo>
                        <a:pt x="1142" y="1671"/>
                      </a:lnTo>
                      <a:lnTo>
                        <a:pt x="1142" y="3581"/>
                      </a:lnTo>
                      <a:cubicBezTo>
                        <a:pt x="1142" y="3800"/>
                        <a:pt x="965" y="3981"/>
                        <a:pt x="742" y="3981"/>
                      </a:cubicBezTo>
                      <a:cubicBezTo>
                        <a:pt x="523" y="3981"/>
                        <a:pt x="341" y="3802"/>
                        <a:pt x="341" y="3581"/>
                      </a:cubicBezTo>
                      <a:lnTo>
                        <a:pt x="341" y="743"/>
                      </a:lnTo>
                      <a:cubicBezTo>
                        <a:pt x="341" y="522"/>
                        <a:pt x="521" y="341"/>
                        <a:pt x="742" y="341"/>
                      </a:cubicBezTo>
                      <a:cubicBezTo>
                        <a:pt x="965" y="341"/>
                        <a:pt x="1142" y="520"/>
                        <a:pt x="1142" y="743"/>
                      </a:cubicBezTo>
                      <a:lnTo>
                        <a:pt x="1142" y="1332"/>
                      </a:lnTo>
                      <a:lnTo>
                        <a:pt x="1483" y="1332"/>
                      </a:lnTo>
                      <a:lnTo>
                        <a:pt x="1483" y="743"/>
                      </a:lnTo>
                      <a:cubicBezTo>
                        <a:pt x="1483" y="336"/>
                        <a:pt x="1149" y="2"/>
                        <a:pt x="742" y="2"/>
                      </a:cubicBezTo>
                      <a:cubicBezTo>
                        <a:pt x="334" y="2"/>
                        <a:pt x="1" y="336"/>
                        <a:pt x="1" y="743"/>
                      </a:cubicBezTo>
                      <a:lnTo>
                        <a:pt x="1" y="3581"/>
                      </a:lnTo>
                      <a:cubicBezTo>
                        <a:pt x="1" y="3784"/>
                        <a:pt x="86" y="3970"/>
                        <a:pt x="218" y="4105"/>
                      </a:cubicBezTo>
                      <a:lnTo>
                        <a:pt x="1564" y="5449"/>
                      </a:lnTo>
                      <a:cubicBezTo>
                        <a:pt x="1521" y="5612"/>
                        <a:pt x="1496" y="5784"/>
                        <a:pt x="1496" y="5958"/>
                      </a:cubicBezTo>
                      <a:cubicBezTo>
                        <a:pt x="1496" y="6056"/>
                        <a:pt x="1503" y="6154"/>
                        <a:pt x="1517" y="6252"/>
                      </a:cubicBezTo>
                      <a:lnTo>
                        <a:pt x="1852" y="6201"/>
                      </a:lnTo>
                      <a:cubicBezTo>
                        <a:pt x="1840" y="6121"/>
                        <a:pt x="1834" y="6040"/>
                        <a:pt x="1834" y="5958"/>
                      </a:cubicBezTo>
                      <a:cubicBezTo>
                        <a:pt x="1834" y="5232"/>
                        <a:pt x="2309" y="4615"/>
                        <a:pt x="2963" y="4400"/>
                      </a:cubicBezTo>
                      <a:lnTo>
                        <a:pt x="2963" y="5460"/>
                      </a:lnTo>
                      <a:cubicBezTo>
                        <a:pt x="2963" y="5741"/>
                        <a:pt x="3193" y="5971"/>
                        <a:pt x="3474" y="5971"/>
                      </a:cubicBezTo>
                      <a:cubicBezTo>
                        <a:pt x="3755" y="5971"/>
                        <a:pt x="3983" y="5741"/>
                        <a:pt x="3983" y="5460"/>
                      </a:cubicBezTo>
                      <a:lnTo>
                        <a:pt x="3983" y="4400"/>
                      </a:lnTo>
                      <a:cubicBezTo>
                        <a:pt x="4637" y="4615"/>
                        <a:pt x="5114" y="5232"/>
                        <a:pt x="5114" y="5958"/>
                      </a:cubicBezTo>
                      <a:cubicBezTo>
                        <a:pt x="5114" y="6862"/>
                        <a:pt x="4377" y="7598"/>
                        <a:pt x="3474" y="7598"/>
                      </a:cubicBezTo>
                      <a:cubicBezTo>
                        <a:pt x="2777" y="7598"/>
                        <a:pt x="2153" y="7158"/>
                        <a:pt x="1925" y="6498"/>
                      </a:cubicBezTo>
                      <a:lnTo>
                        <a:pt x="1602" y="6609"/>
                      </a:lnTo>
                      <a:cubicBezTo>
                        <a:pt x="1776" y="7112"/>
                        <a:pt x="2144" y="7511"/>
                        <a:pt x="2601" y="7734"/>
                      </a:cubicBezTo>
                      <a:lnTo>
                        <a:pt x="2601" y="8381"/>
                      </a:lnTo>
                      <a:lnTo>
                        <a:pt x="1927" y="8381"/>
                      </a:lnTo>
                      <a:lnTo>
                        <a:pt x="1927" y="9705"/>
                      </a:lnTo>
                      <a:lnTo>
                        <a:pt x="2253" y="9705"/>
                      </a:lnTo>
                      <a:lnTo>
                        <a:pt x="2253" y="11593"/>
                      </a:lnTo>
                      <a:lnTo>
                        <a:pt x="3646" y="11593"/>
                      </a:lnTo>
                      <a:lnTo>
                        <a:pt x="3646" y="11254"/>
                      </a:lnTo>
                      <a:lnTo>
                        <a:pt x="2599" y="11254"/>
                      </a:lnTo>
                      <a:lnTo>
                        <a:pt x="2599" y="9705"/>
                      </a:lnTo>
                      <a:lnTo>
                        <a:pt x="4362" y="9705"/>
                      </a:lnTo>
                      <a:lnTo>
                        <a:pt x="4362" y="11254"/>
                      </a:lnTo>
                      <a:lnTo>
                        <a:pt x="3992" y="11254"/>
                      </a:lnTo>
                      <a:lnTo>
                        <a:pt x="3992" y="11593"/>
                      </a:lnTo>
                      <a:lnTo>
                        <a:pt x="4701" y="11593"/>
                      </a:lnTo>
                      <a:lnTo>
                        <a:pt x="4701" y="9705"/>
                      </a:lnTo>
                      <a:lnTo>
                        <a:pt x="5027" y="9705"/>
                      </a:lnTo>
                      <a:lnTo>
                        <a:pt x="5027" y="8381"/>
                      </a:lnTo>
                      <a:lnTo>
                        <a:pt x="4353" y="8381"/>
                      </a:lnTo>
                      <a:lnTo>
                        <a:pt x="4353" y="7734"/>
                      </a:lnTo>
                      <a:cubicBezTo>
                        <a:pt x="5009" y="7411"/>
                        <a:pt x="5460" y="6735"/>
                        <a:pt x="5460" y="5956"/>
                      </a:cubicBezTo>
                      <a:cubicBezTo>
                        <a:pt x="5460" y="5781"/>
                        <a:pt x="5436" y="5610"/>
                        <a:pt x="5391" y="5447"/>
                      </a:cubicBezTo>
                      <a:lnTo>
                        <a:pt x="6739" y="4099"/>
                      </a:lnTo>
                      <a:cubicBezTo>
                        <a:pt x="6873" y="3965"/>
                        <a:pt x="6957" y="3780"/>
                        <a:pt x="6957" y="3575"/>
                      </a:cubicBezTo>
                      <a:lnTo>
                        <a:pt x="6957" y="740"/>
                      </a:lnTo>
                      <a:cubicBezTo>
                        <a:pt x="6957" y="332"/>
                        <a:pt x="6623" y="0"/>
                        <a:pt x="62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" name="Google Shape;1324;p45"/>
                <p:cNvSpPr/>
                <p:nvPr/>
              </p:nvSpPr>
              <p:spPr>
                <a:xfrm>
                  <a:off x="2673436" y="3480399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0" y="1"/>
                      </a:moveTo>
                      <a:lnTo>
                        <a:pt x="0" y="340"/>
                      </a:lnTo>
                      <a:lnTo>
                        <a:pt x="339" y="340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" name="Google Shape;1325;p45"/>
                <p:cNvSpPr/>
                <p:nvPr/>
              </p:nvSpPr>
              <p:spPr>
                <a:xfrm>
                  <a:off x="2673436" y="3421947"/>
                  <a:ext cx="10411" cy="34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1117" extrusionOk="0">
                      <a:moveTo>
                        <a:pt x="0" y="0"/>
                      </a:moveTo>
                      <a:lnTo>
                        <a:pt x="0" y="1116"/>
                      </a:lnTo>
                      <a:lnTo>
                        <a:pt x="339" y="1116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6" name="Google Shape;1326;p45"/>
                <p:cNvSpPr/>
                <p:nvPr/>
              </p:nvSpPr>
              <p:spPr>
                <a:xfrm>
                  <a:off x="2673436" y="3463038"/>
                  <a:ext cx="1041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2" extrusionOk="0">
                      <a:moveTo>
                        <a:pt x="0" y="1"/>
                      </a:moveTo>
                      <a:lnTo>
                        <a:pt x="0" y="341"/>
                      </a:lnTo>
                      <a:lnTo>
                        <a:pt x="339" y="341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7" name="Google Shape;1327;p45"/>
                <p:cNvSpPr/>
                <p:nvPr/>
              </p:nvSpPr>
              <p:spPr>
                <a:xfrm>
                  <a:off x="2604787" y="3702879"/>
                  <a:ext cx="10472" cy="29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967" extrusionOk="0">
                      <a:moveTo>
                        <a:pt x="1" y="1"/>
                      </a:moveTo>
                      <a:lnTo>
                        <a:pt x="1" y="967"/>
                      </a:lnTo>
                      <a:lnTo>
                        <a:pt x="342" y="967"/>
                      </a:lnTo>
                      <a:lnTo>
                        <a:pt x="3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28" name="Google Shape;1328;p45"/>
            <p:cNvSpPr txBox="1"/>
            <p:nvPr/>
          </p:nvSpPr>
          <p:spPr>
            <a:xfrm>
              <a:off x="1859727" y="3916699"/>
              <a:ext cx="1544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Jupiter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329" name="Google Shape;1329;p45"/>
            <p:cNvSpPr txBox="1"/>
            <p:nvPr/>
          </p:nvSpPr>
          <p:spPr>
            <a:xfrm>
              <a:off x="5485182" y="3916699"/>
              <a:ext cx="27522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Jupiter is a huge gas giant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330" name="Google Shape;1330;p45"/>
            <p:cNvCxnSpPr>
              <a:stCxn id="1308" idx="3"/>
              <a:endCxn id="1329" idx="1"/>
            </p:cNvCxnSpPr>
            <p:nvPr/>
          </p:nvCxnSpPr>
          <p:spPr>
            <a:xfrm>
              <a:off x="4257864" y="4099549"/>
              <a:ext cx="1227300" cy="600"/>
            </a:xfrm>
            <a:prstGeom prst="bentConnector3">
              <a:avLst>
                <a:gd name="adj1" fmla="val 5000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31" name="Google Shape;1331;p45"/>
            <p:cNvSpPr txBox="1"/>
            <p:nvPr/>
          </p:nvSpPr>
          <p:spPr>
            <a:xfrm>
              <a:off x="906618" y="3916699"/>
              <a:ext cx="858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10%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short film pitch deck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7" name="Google Shape;1337;p46"/>
          <p:cNvGrpSpPr/>
          <p:nvPr/>
        </p:nvGrpSpPr>
        <p:grpSpPr>
          <a:xfrm>
            <a:off x="713150" y="1100626"/>
            <a:ext cx="3538688" cy="951727"/>
            <a:chOff x="713150" y="1100626"/>
            <a:chExt cx="3538688" cy="951727"/>
          </a:xfrm>
        </p:grpSpPr>
        <p:grpSp>
          <p:nvGrpSpPr>
            <p:cNvPr id="1338" name="Google Shape;1338;p46"/>
            <p:cNvGrpSpPr/>
            <p:nvPr/>
          </p:nvGrpSpPr>
          <p:grpSpPr>
            <a:xfrm>
              <a:off x="713150" y="1100626"/>
              <a:ext cx="2743200" cy="951727"/>
              <a:chOff x="713150" y="1100626"/>
              <a:chExt cx="2743200" cy="951727"/>
            </a:xfrm>
          </p:grpSpPr>
          <p:sp>
            <p:nvSpPr>
              <p:cNvPr id="1339" name="Google Shape;1339;p46"/>
              <p:cNvSpPr txBox="1"/>
              <p:nvPr/>
            </p:nvSpPr>
            <p:spPr>
              <a:xfrm>
                <a:off x="713150" y="1100626"/>
                <a:ext cx="2743200" cy="47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2"/>
                    </a:solidFill>
                    <a:latin typeface="Cinzel"/>
                    <a:ea typeface="Cinzel"/>
                    <a:cs typeface="Cinzel"/>
                    <a:sym typeface="Cinzel"/>
                  </a:rPr>
                  <a:t>Venus</a:t>
                </a:r>
                <a:endParaRPr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  <p:sp>
            <p:nvSpPr>
              <p:cNvPr id="1340" name="Google Shape;1340;p46"/>
              <p:cNvSpPr txBox="1"/>
              <p:nvPr/>
            </p:nvSpPr>
            <p:spPr>
              <a:xfrm>
                <a:off x="713150" y="1448754"/>
                <a:ext cx="2743200" cy="6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Venus is the second planet from the Sun</a:t>
                </a:r>
                <a:endParaRPr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341" name="Google Shape;1341;p46"/>
            <p:cNvGrpSpPr/>
            <p:nvPr/>
          </p:nvGrpSpPr>
          <p:grpSpPr>
            <a:xfrm>
              <a:off x="3497338" y="1199248"/>
              <a:ext cx="754500" cy="754500"/>
              <a:chOff x="719988" y="1621511"/>
              <a:chExt cx="754500" cy="754500"/>
            </a:xfrm>
          </p:grpSpPr>
          <p:sp>
            <p:nvSpPr>
              <p:cNvPr id="1342" name="Google Shape;1342;p46"/>
              <p:cNvSpPr/>
              <p:nvPr/>
            </p:nvSpPr>
            <p:spPr>
              <a:xfrm>
                <a:off x="719988" y="1621511"/>
                <a:ext cx="754500" cy="754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3" name="Google Shape;1343;p46"/>
              <p:cNvGrpSpPr/>
              <p:nvPr/>
            </p:nvGrpSpPr>
            <p:grpSpPr>
              <a:xfrm>
                <a:off x="972669" y="1821199"/>
                <a:ext cx="249155" cy="355125"/>
                <a:chOff x="884969" y="2081861"/>
                <a:chExt cx="249155" cy="355125"/>
              </a:xfrm>
            </p:grpSpPr>
            <p:sp>
              <p:nvSpPr>
                <p:cNvPr id="1344" name="Google Shape;1344;p46"/>
                <p:cNvSpPr/>
                <p:nvPr/>
              </p:nvSpPr>
              <p:spPr>
                <a:xfrm>
                  <a:off x="986287" y="2278254"/>
                  <a:ext cx="64118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342" extrusionOk="0">
                      <a:moveTo>
                        <a:pt x="0" y="1"/>
                      </a:moveTo>
                      <a:lnTo>
                        <a:pt x="0" y="342"/>
                      </a:lnTo>
                      <a:lnTo>
                        <a:pt x="2093" y="342"/>
                      </a:lnTo>
                      <a:lnTo>
                        <a:pt x="209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46"/>
                <p:cNvSpPr/>
                <p:nvPr/>
              </p:nvSpPr>
              <p:spPr>
                <a:xfrm>
                  <a:off x="968406" y="2296533"/>
                  <a:ext cx="66629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339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2175" y="339"/>
                      </a:lnTo>
                      <a:lnTo>
                        <a:pt x="217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1346;p46"/>
                <p:cNvSpPr/>
                <p:nvPr/>
              </p:nvSpPr>
              <p:spPr>
                <a:xfrm>
                  <a:off x="986287" y="2314783"/>
                  <a:ext cx="64118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339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2093" y="339"/>
                      </a:lnTo>
                      <a:lnTo>
                        <a:pt x="209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1347;p46"/>
                <p:cNvSpPr/>
                <p:nvPr/>
              </p:nvSpPr>
              <p:spPr>
                <a:xfrm>
                  <a:off x="968406" y="2332909"/>
                  <a:ext cx="6430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0" h="340" extrusionOk="0">
                      <a:moveTo>
                        <a:pt x="1" y="1"/>
                      </a:moveTo>
                      <a:lnTo>
                        <a:pt x="1" y="339"/>
                      </a:lnTo>
                      <a:lnTo>
                        <a:pt x="2099" y="339"/>
                      </a:lnTo>
                      <a:lnTo>
                        <a:pt x="209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46"/>
                <p:cNvSpPr/>
                <p:nvPr/>
              </p:nvSpPr>
              <p:spPr>
                <a:xfrm>
                  <a:off x="1106621" y="2409764"/>
                  <a:ext cx="10411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39" y="341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46"/>
                <p:cNvSpPr/>
                <p:nvPr/>
              </p:nvSpPr>
              <p:spPr>
                <a:xfrm>
                  <a:off x="1089260" y="2409764"/>
                  <a:ext cx="10441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46"/>
                <p:cNvSpPr/>
                <p:nvPr/>
              </p:nvSpPr>
              <p:spPr>
                <a:xfrm>
                  <a:off x="1019234" y="2409764"/>
                  <a:ext cx="63108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341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2061" y="341"/>
                      </a:lnTo>
                      <a:lnTo>
                        <a:pt x="20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46"/>
                <p:cNvSpPr/>
                <p:nvPr/>
              </p:nvSpPr>
              <p:spPr>
                <a:xfrm>
                  <a:off x="884969" y="2349229"/>
                  <a:ext cx="249155" cy="87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7" h="2866" extrusionOk="0">
                      <a:moveTo>
                        <a:pt x="1160" y="0"/>
                      </a:moveTo>
                      <a:lnTo>
                        <a:pt x="1160" y="629"/>
                      </a:lnTo>
                      <a:lnTo>
                        <a:pt x="912" y="629"/>
                      </a:lnTo>
                      <a:lnTo>
                        <a:pt x="417" y="1126"/>
                      </a:lnTo>
                      <a:lnTo>
                        <a:pt x="657" y="1367"/>
                      </a:lnTo>
                      <a:lnTo>
                        <a:pt x="1053" y="970"/>
                      </a:lnTo>
                      <a:lnTo>
                        <a:pt x="7080" y="970"/>
                      </a:lnTo>
                      <a:lnTo>
                        <a:pt x="7556" y="1444"/>
                      </a:lnTo>
                      <a:lnTo>
                        <a:pt x="5962" y="1444"/>
                      </a:lnTo>
                      <a:lnTo>
                        <a:pt x="5962" y="1785"/>
                      </a:lnTo>
                      <a:lnTo>
                        <a:pt x="7796" y="1785"/>
                      </a:lnTo>
                      <a:lnTo>
                        <a:pt x="7796" y="2524"/>
                      </a:lnTo>
                      <a:lnTo>
                        <a:pt x="340" y="2524"/>
                      </a:lnTo>
                      <a:lnTo>
                        <a:pt x="340" y="1685"/>
                      </a:lnTo>
                      <a:lnTo>
                        <a:pt x="417" y="1606"/>
                      </a:lnTo>
                      <a:lnTo>
                        <a:pt x="176" y="1367"/>
                      </a:lnTo>
                      <a:lnTo>
                        <a:pt x="1" y="1544"/>
                      </a:lnTo>
                      <a:lnTo>
                        <a:pt x="1" y="2865"/>
                      </a:lnTo>
                      <a:lnTo>
                        <a:pt x="8136" y="2865"/>
                      </a:lnTo>
                      <a:lnTo>
                        <a:pt x="8136" y="1544"/>
                      </a:lnTo>
                      <a:lnTo>
                        <a:pt x="7221" y="629"/>
                      </a:lnTo>
                      <a:lnTo>
                        <a:pt x="6977" y="629"/>
                      </a:lnTo>
                      <a:lnTo>
                        <a:pt x="6977" y="0"/>
                      </a:lnTo>
                      <a:lnTo>
                        <a:pt x="4623" y="0"/>
                      </a:lnTo>
                      <a:lnTo>
                        <a:pt x="4623" y="339"/>
                      </a:lnTo>
                      <a:lnTo>
                        <a:pt x="6636" y="339"/>
                      </a:lnTo>
                      <a:lnTo>
                        <a:pt x="6636" y="629"/>
                      </a:lnTo>
                      <a:lnTo>
                        <a:pt x="1499" y="629"/>
                      </a:lnTo>
                      <a:lnTo>
                        <a:pt x="1499" y="339"/>
                      </a:lnTo>
                      <a:lnTo>
                        <a:pt x="4282" y="339"/>
                      </a:lnTo>
                      <a:lnTo>
                        <a:pt x="428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46"/>
                <p:cNvSpPr/>
                <p:nvPr/>
              </p:nvSpPr>
              <p:spPr>
                <a:xfrm>
                  <a:off x="920487" y="2386952"/>
                  <a:ext cx="33192" cy="33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" h="1086" extrusionOk="0">
                      <a:moveTo>
                        <a:pt x="745" y="339"/>
                      </a:moveTo>
                      <a:lnTo>
                        <a:pt x="745" y="745"/>
                      </a:lnTo>
                      <a:lnTo>
                        <a:pt x="339" y="745"/>
                      </a:lnTo>
                      <a:lnTo>
                        <a:pt x="339" y="339"/>
                      </a:lnTo>
                      <a:close/>
                      <a:moveTo>
                        <a:pt x="0" y="0"/>
                      </a:moveTo>
                      <a:lnTo>
                        <a:pt x="0" y="1086"/>
                      </a:lnTo>
                      <a:lnTo>
                        <a:pt x="1084" y="1086"/>
                      </a:lnTo>
                      <a:lnTo>
                        <a:pt x="108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46"/>
                <p:cNvSpPr/>
                <p:nvPr/>
              </p:nvSpPr>
              <p:spPr>
                <a:xfrm>
                  <a:off x="959771" y="2386952"/>
                  <a:ext cx="33253" cy="33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1086" extrusionOk="0">
                      <a:moveTo>
                        <a:pt x="747" y="339"/>
                      </a:moveTo>
                      <a:lnTo>
                        <a:pt x="747" y="745"/>
                      </a:lnTo>
                      <a:lnTo>
                        <a:pt x="341" y="745"/>
                      </a:lnTo>
                      <a:lnTo>
                        <a:pt x="341" y="339"/>
                      </a:lnTo>
                      <a:close/>
                      <a:moveTo>
                        <a:pt x="0" y="0"/>
                      </a:moveTo>
                      <a:lnTo>
                        <a:pt x="0" y="1086"/>
                      </a:lnTo>
                      <a:lnTo>
                        <a:pt x="1086" y="1086"/>
                      </a:lnTo>
                      <a:lnTo>
                        <a:pt x="108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4" name="Google Shape;1354;p46"/>
                <p:cNvSpPr/>
                <p:nvPr/>
              </p:nvSpPr>
              <p:spPr>
                <a:xfrm>
                  <a:off x="920487" y="2107153"/>
                  <a:ext cx="1041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2" extrusionOk="0">
                      <a:moveTo>
                        <a:pt x="0" y="1"/>
                      </a:moveTo>
                      <a:lnTo>
                        <a:pt x="0" y="342"/>
                      </a:lnTo>
                      <a:lnTo>
                        <a:pt x="339" y="342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5" name="Google Shape;1355;p46"/>
                <p:cNvSpPr/>
                <p:nvPr/>
              </p:nvSpPr>
              <p:spPr>
                <a:xfrm>
                  <a:off x="920487" y="2141845"/>
                  <a:ext cx="10411" cy="199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6513" extrusionOk="0">
                      <a:moveTo>
                        <a:pt x="0" y="0"/>
                      </a:moveTo>
                      <a:lnTo>
                        <a:pt x="0" y="6512"/>
                      </a:lnTo>
                      <a:lnTo>
                        <a:pt x="339" y="6512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46"/>
                <p:cNvSpPr/>
                <p:nvPr/>
              </p:nvSpPr>
              <p:spPr>
                <a:xfrm>
                  <a:off x="920487" y="2124545"/>
                  <a:ext cx="10411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39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1357;p46"/>
                <p:cNvSpPr/>
                <p:nvPr/>
              </p:nvSpPr>
              <p:spPr>
                <a:xfrm>
                  <a:off x="1088157" y="2330796"/>
                  <a:ext cx="10380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2" extrusionOk="0">
                      <a:moveTo>
                        <a:pt x="0" y="1"/>
                      </a:moveTo>
                      <a:lnTo>
                        <a:pt x="0" y="341"/>
                      </a:lnTo>
                      <a:lnTo>
                        <a:pt x="339" y="341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8" name="Google Shape;1358;p46"/>
                <p:cNvSpPr/>
                <p:nvPr/>
              </p:nvSpPr>
              <p:spPr>
                <a:xfrm>
                  <a:off x="1088157" y="2087067"/>
                  <a:ext cx="10380" cy="219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7169" extrusionOk="0">
                      <a:moveTo>
                        <a:pt x="0" y="1"/>
                      </a:moveTo>
                      <a:lnTo>
                        <a:pt x="0" y="7169"/>
                      </a:lnTo>
                      <a:lnTo>
                        <a:pt x="339" y="7169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9" name="Google Shape;1359;p46"/>
                <p:cNvSpPr/>
                <p:nvPr/>
              </p:nvSpPr>
              <p:spPr>
                <a:xfrm>
                  <a:off x="1088157" y="2313497"/>
                  <a:ext cx="10380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0" name="Google Shape;1360;p46"/>
                <p:cNvSpPr/>
                <p:nvPr/>
              </p:nvSpPr>
              <p:spPr>
                <a:xfrm>
                  <a:off x="1012742" y="2096222"/>
                  <a:ext cx="13289" cy="13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429" extrusionOk="0">
                      <a:moveTo>
                        <a:pt x="37" y="1"/>
                      </a:moveTo>
                      <a:lnTo>
                        <a:pt x="1" y="338"/>
                      </a:lnTo>
                      <a:cubicBezTo>
                        <a:pt x="86" y="347"/>
                        <a:pt x="164" y="380"/>
                        <a:pt x="229" y="429"/>
                      </a:cubicBezTo>
                      <a:lnTo>
                        <a:pt x="434" y="157"/>
                      </a:lnTo>
                      <a:cubicBezTo>
                        <a:pt x="318" y="72"/>
                        <a:pt x="182" y="17"/>
                        <a:pt x="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1" name="Google Shape;1361;p46"/>
                <p:cNvSpPr/>
                <p:nvPr/>
              </p:nvSpPr>
              <p:spPr>
                <a:xfrm>
                  <a:off x="993820" y="2096834"/>
                  <a:ext cx="13901" cy="13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453" extrusionOk="0">
                      <a:moveTo>
                        <a:pt x="370" y="1"/>
                      </a:moveTo>
                      <a:cubicBezTo>
                        <a:pt x="229" y="37"/>
                        <a:pt x="102" y="110"/>
                        <a:pt x="1" y="211"/>
                      </a:cubicBezTo>
                      <a:lnTo>
                        <a:pt x="242" y="452"/>
                      </a:lnTo>
                      <a:cubicBezTo>
                        <a:pt x="300" y="392"/>
                        <a:pt x="374" y="351"/>
                        <a:pt x="454" y="329"/>
                      </a:cubicBez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2" name="Google Shape;1362;p46"/>
                <p:cNvSpPr/>
                <p:nvPr/>
              </p:nvSpPr>
              <p:spPr>
                <a:xfrm>
                  <a:off x="1021469" y="2107398"/>
                  <a:ext cx="14483" cy="30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" h="1004" extrusionOk="0">
                      <a:moveTo>
                        <a:pt x="346" y="0"/>
                      </a:moveTo>
                      <a:lnTo>
                        <a:pt x="60" y="183"/>
                      </a:lnTo>
                      <a:cubicBezTo>
                        <a:pt x="109" y="259"/>
                        <a:pt x="136" y="344"/>
                        <a:pt x="136" y="435"/>
                      </a:cubicBezTo>
                      <a:cubicBezTo>
                        <a:pt x="136" y="560"/>
                        <a:pt x="87" y="674"/>
                        <a:pt x="0" y="763"/>
                      </a:cubicBezTo>
                      <a:lnTo>
                        <a:pt x="237" y="1004"/>
                      </a:lnTo>
                      <a:cubicBezTo>
                        <a:pt x="390" y="852"/>
                        <a:pt x="473" y="651"/>
                        <a:pt x="473" y="435"/>
                      </a:cubicBezTo>
                      <a:cubicBezTo>
                        <a:pt x="473" y="279"/>
                        <a:pt x="428" y="129"/>
                        <a:pt x="3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3" name="Google Shape;1363;p46"/>
                <p:cNvSpPr/>
                <p:nvPr/>
              </p:nvSpPr>
              <p:spPr>
                <a:xfrm>
                  <a:off x="953096" y="2081861"/>
                  <a:ext cx="116264" cy="189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7" h="6191" extrusionOk="0">
                      <a:moveTo>
                        <a:pt x="1941" y="5634"/>
                      </a:moveTo>
                      <a:lnTo>
                        <a:pt x="1941" y="5851"/>
                      </a:lnTo>
                      <a:lnTo>
                        <a:pt x="1860" y="5851"/>
                      </a:lnTo>
                      <a:lnTo>
                        <a:pt x="1860" y="5634"/>
                      </a:lnTo>
                      <a:close/>
                      <a:moveTo>
                        <a:pt x="1900" y="1"/>
                      </a:moveTo>
                      <a:cubicBezTo>
                        <a:pt x="1200" y="1"/>
                        <a:pt x="631" y="570"/>
                        <a:pt x="631" y="1269"/>
                      </a:cubicBezTo>
                      <a:cubicBezTo>
                        <a:pt x="631" y="1637"/>
                        <a:pt x="787" y="1965"/>
                        <a:pt x="1037" y="2199"/>
                      </a:cubicBezTo>
                      <a:lnTo>
                        <a:pt x="448" y="2199"/>
                      </a:lnTo>
                      <a:lnTo>
                        <a:pt x="1" y="2644"/>
                      </a:lnTo>
                      <a:lnTo>
                        <a:pt x="1" y="5402"/>
                      </a:lnTo>
                      <a:lnTo>
                        <a:pt x="760" y="5402"/>
                      </a:lnTo>
                      <a:lnTo>
                        <a:pt x="760" y="5851"/>
                      </a:lnTo>
                      <a:lnTo>
                        <a:pt x="503" y="5851"/>
                      </a:lnTo>
                      <a:lnTo>
                        <a:pt x="503" y="6190"/>
                      </a:lnTo>
                      <a:lnTo>
                        <a:pt x="3038" y="6190"/>
                      </a:lnTo>
                      <a:lnTo>
                        <a:pt x="3038" y="5402"/>
                      </a:lnTo>
                      <a:lnTo>
                        <a:pt x="3797" y="5402"/>
                      </a:lnTo>
                      <a:lnTo>
                        <a:pt x="3797" y="4699"/>
                      </a:lnTo>
                      <a:lnTo>
                        <a:pt x="3458" y="4699"/>
                      </a:lnTo>
                      <a:lnTo>
                        <a:pt x="3458" y="5063"/>
                      </a:lnTo>
                      <a:lnTo>
                        <a:pt x="3038" y="5063"/>
                      </a:lnTo>
                      <a:lnTo>
                        <a:pt x="3038" y="3623"/>
                      </a:lnTo>
                      <a:lnTo>
                        <a:pt x="2699" y="3623"/>
                      </a:lnTo>
                      <a:lnTo>
                        <a:pt x="2699" y="5851"/>
                      </a:lnTo>
                      <a:lnTo>
                        <a:pt x="2280" y="5851"/>
                      </a:lnTo>
                      <a:lnTo>
                        <a:pt x="2280" y="5293"/>
                      </a:lnTo>
                      <a:lnTo>
                        <a:pt x="1519" y="5293"/>
                      </a:lnTo>
                      <a:lnTo>
                        <a:pt x="1519" y="5851"/>
                      </a:lnTo>
                      <a:lnTo>
                        <a:pt x="1101" y="5851"/>
                      </a:lnTo>
                      <a:lnTo>
                        <a:pt x="1101" y="3623"/>
                      </a:lnTo>
                      <a:lnTo>
                        <a:pt x="760" y="3623"/>
                      </a:lnTo>
                      <a:lnTo>
                        <a:pt x="760" y="5063"/>
                      </a:lnTo>
                      <a:lnTo>
                        <a:pt x="341" y="5063"/>
                      </a:lnTo>
                      <a:lnTo>
                        <a:pt x="341" y="2784"/>
                      </a:lnTo>
                      <a:lnTo>
                        <a:pt x="588" y="2537"/>
                      </a:lnTo>
                      <a:lnTo>
                        <a:pt x="3212" y="2537"/>
                      </a:lnTo>
                      <a:lnTo>
                        <a:pt x="3458" y="2784"/>
                      </a:lnTo>
                      <a:lnTo>
                        <a:pt x="3458" y="4358"/>
                      </a:lnTo>
                      <a:lnTo>
                        <a:pt x="3797" y="4358"/>
                      </a:lnTo>
                      <a:lnTo>
                        <a:pt x="3797" y="2644"/>
                      </a:lnTo>
                      <a:lnTo>
                        <a:pt x="3351" y="2199"/>
                      </a:lnTo>
                      <a:lnTo>
                        <a:pt x="2762" y="2199"/>
                      </a:lnTo>
                      <a:cubicBezTo>
                        <a:pt x="3012" y="1967"/>
                        <a:pt x="3168" y="1637"/>
                        <a:pt x="3168" y="1269"/>
                      </a:cubicBezTo>
                      <a:lnTo>
                        <a:pt x="2827" y="1269"/>
                      </a:lnTo>
                      <a:cubicBezTo>
                        <a:pt x="2827" y="1782"/>
                        <a:pt x="2411" y="2199"/>
                        <a:pt x="1900" y="2199"/>
                      </a:cubicBezTo>
                      <a:cubicBezTo>
                        <a:pt x="1387" y="2199"/>
                        <a:pt x="970" y="1782"/>
                        <a:pt x="970" y="1269"/>
                      </a:cubicBezTo>
                      <a:cubicBezTo>
                        <a:pt x="970" y="758"/>
                        <a:pt x="1387" y="341"/>
                        <a:pt x="1900" y="341"/>
                      </a:cubicBezTo>
                      <a:cubicBezTo>
                        <a:pt x="2380" y="341"/>
                        <a:pt x="2778" y="700"/>
                        <a:pt x="2824" y="1178"/>
                      </a:cubicBezTo>
                      <a:lnTo>
                        <a:pt x="3161" y="1148"/>
                      </a:lnTo>
                      <a:cubicBezTo>
                        <a:pt x="3097" y="495"/>
                        <a:pt x="2556" y="1"/>
                        <a:pt x="19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4" name="Google Shape;1364;p46"/>
                <p:cNvSpPr/>
                <p:nvPr/>
              </p:nvSpPr>
              <p:spPr>
                <a:xfrm>
                  <a:off x="946238" y="2278591"/>
                  <a:ext cx="1044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2" extrusionOk="0">
                      <a:moveTo>
                        <a:pt x="0" y="1"/>
                      </a:moveTo>
                      <a:lnTo>
                        <a:pt x="0" y="341"/>
                      </a:lnTo>
                      <a:lnTo>
                        <a:pt x="341" y="341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5" name="Google Shape;1365;p46"/>
                <p:cNvSpPr/>
                <p:nvPr/>
              </p:nvSpPr>
              <p:spPr>
                <a:xfrm>
                  <a:off x="946238" y="2330643"/>
                  <a:ext cx="1044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6" name="Google Shape;1366;p46"/>
                <p:cNvSpPr/>
                <p:nvPr/>
              </p:nvSpPr>
              <p:spPr>
                <a:xfrm>
                  <a:off x="946238" y="2295952"/>
                  <a:ext cx="1044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0" extrusionOk="0">
                      <a:moveTo>
                        <a:pt x="0" y="1"/>
                      </a:moveTo>
                      <a:lnTo>
                        <a:pt x="0" y="340"/>
                      </a:lnTo>
                      <a:lnTo>
                        <a:pt x="341" y="340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7" name="Google Shape;1367;p46"/>
                <p:cNvSpPr/>
                <p:nvPr/>
              </p:nvSpPr>
              <p:spPr>
                <a:xfrm>
                  <a:off x="946238" y="2313282"/>
                  <a:ext cx="10441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46"/>
                <p:cNvSpPr/>
                <p:nvPr/>
              </p:nvSpPr>
              <p:spPr>
                <a:xfrm>
                  <a:off x="1060692" y="2318334"/>
                  <a:ext cx="10380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39" y="341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1369;p46"/>
                <p:cNvSpPr/>
                <p:nvPr/>
              </p:nvSpPr>
              <p:spPr>
                <a:xfrm>
                  <a:off x="1060692" y="2283643"/>
                  <a:ext cx="10380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2" extrusionOk="0">
                      <a:moveTo>
                        <a:pt x="0" y="1"/>
                      </a:moveTo>
                      <a:lnTo>
                        <a:pt x="0" y="341"/>
                      </a:lnTo>
                      <a:lnTo>
                        <a:pt x="339" y="341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1370;p46"/>
                <p:cNvSpPr/>
                <p:nvPr/>
              </p:nvSpPr>
              <p:spPr>
                <a:xfrm>
                  <a:off x="1060692" y="2266343"/>
                  <a:ext cx="10380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1371;p46"/>
                <p:cNvSpPr/>
                <p:nvPr/>
              </p:nvSpPr>
              <p:spPr>
                <a:xfrm>
                  <a:off x="1060692" y="2301004"/>
                  <a:ext cx="10380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0" extrusionOk="0">
                      <a:moveTo>
                        <a:pt x="0" y="1"/>
                      </a:moveTo>
                      <a:lnTo>
                        <a:pt x="0" y="340"/>
                      </a:lnTo>
                      <a:lnTo>
                        <a:pt x="339" y="340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46"/>
                <p:cNvSpPr/>
                <p:nvPr/>
              </p:nvSpPr>
              <p:spPr>
                <a:xfrm>
                  <a:off x="1060692" y="2107153"/>
                  <a:ext cx="10380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2" extrusionOk="0">
                      <a:moveTo>
                        <a:pt x="0" y="1"/>
                      </a:moveTo>
                      <a:lnTo>
                        <a:pt x="0" y="342"/>
                      </a:lnTo>
                      <a:lnTo>
                        <a:pt x="339" y="342"/>
                      </a:lnTo>
                      <a:lnTo>
                        <a:pt x="3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46"/>
                <p:cNvSpPr/>
                <p:nvPr/>
              </p:nvSpPr>
              <p:spPr>
                <a:xfrm>
                  <a:off x="1060692" y="2124545"/>
                  <a:ext cx="10380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39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46"/>
                <p:cNvSpPr/>
                <p:nvPr/>
              </p:nvSpPr>
              <p:spPr>
                <a:xfrm>
                  <a:off x="946238" y="2093742"/>
                  <a:ext cx="1044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46"/>
                <p:cNvSpPr/>
                <p:nvPr/>
              </p:nvSpPr>
              <p:spPr>
                <a:xfrm>
                  <a:off x="946238" y="2111042"/>
                  <a:ext cx="1044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2" extrusionOk="0">
                      <a:moveTo>
                        <a:pt x="0" y="1"/>
                      </a:moveTo>
                      <a:lnTo>
                        <a:pt x="0" y="341"/>
                      </a:lnTo>
                      <a:lnTo>
                        <a:pt x="341" y="341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46"/>
                <p:cNvSpPr/>
                <p:nvPr/>
              </p:nvSpPr>
              <p:spPr>
                <a:xfrm>
                  <a:off x="946238" y="2128403"/>
                  <a:ext cx="1044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0" extrusionOk="0">
                      <a:moveTo>
                        <a:pt x="0" y="1"/>
                      </a:moveTo>
                      <a:lnTo>
                        <a:pt x="0" y="340"/>
                      </a:lnTo>
                      <a:lnTo>
                        <a:pt x="341" y="340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46"/>
                <p:cNvSpPr/>
                <p:nvPr/>
              </p:nvSpPr>
              <p:spPr>
                <a:xfrm>
                  <a:off x="978724" y="2168361"/>
                  <a:ext cx="30559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997" y="339"/>
                      </a:lnTo>
                      <a:lnTo>
                        <a:pt x="99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46"/>
                <p:cNvSpPr/>
                <p:nvPr/>
              </p:nvSpPr>
              <p:spPr>
                <a:xfrm>
                  <a:off x="1016080" y="2168361"/>
                  <a:ext cx="1044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46"/>
                <p:cNvSpPr/>
                <p:nvPr/>
              </p:nvSpPr>
              <p:spPr>
                <a:xfrm>
                  <a:off x="1033441" y="2168361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46"/>
                <p:cNvSpPr/>
                <p:nvPr/>
              </p:nvSpPr>
              <p:spPr>
                <a:xfrm>
                  <a:off x="1019632" y="2192765"/>
                  <a:ext cx="10441" cy="24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791" extrusionOk="0">
                      <a:moveTo>
                        <a:pt x="0" y="1"/>
                      </a:moveTo>
                      <a:lnTo>
                        <a:pt x="0" y="791"/>
                      </a:lnTo>
                      <a:lnTo>
                        <a:pt x="341" y="791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1" name="Google Shape;1381;p46"/>
          <p:cNvGrpSpPr/>
          <p:nvPr/>
        </p:nvGrpSpPr>
        <p:grpSpPr>
          <a:xfrm>
            <a:off x="4892163" y="1100626"/>
            <a:ext cx="3538688" cy="951727"/>
            <a:chOff x="4892163" y="1100626"/>
            <a:chExt cx="3538688" cy="951727"/>
          </a:xfrm>
        </p:grpSpPr>
        <p:grpSp>
          <p:nvGrpSpPr>
            <p:cNvPr id="1382" name="Google Shape;1382;p46"/>
            <p:cNvGrpSpPr/>
            <p:nvPr/>
          </p:nvGrpSpPr>
          <p:grpSpPr>
            <a:xfrm>
              <a:off x="5687650" y="1100626"/>
              <a:ext cx="2743200" cy="951727"/>
              <a:chOff x="5687650" y="1100626"/>
              <a:chExt cx="2743200" cy="951727"/>
            </a:xfrm>
          </p:grpSpPr>
          <p:sp>
            <p:nvSpPr>
              <p:cNvPr id="1383" name="Google Shape;1383;p46"/>
              <p:cNvSpPr txBox="1"/>
              <p:nvPr/>
            </p:nvSpPr>
            <p:spPr>
              <a:xfrm>
                <a:off x="5687650" y="1100626"/>
                <a:ext cx="2743200" cy="47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2"/>
                    </a:solidFill>
                    <a:latin typeface="Cinzel"/>
                    <a:ea typeface="Cinzel"/>
                    <a:cs typeface="Cinzel"/>
                    <a:sym typeface="Cinzel"/>
                  </a:rPr>
                  <a:t>Jupiter</a:t>
                </a:r>
                <a:endParaRPr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  <p:sp>
            <p:nvSpPr>
              <p:cNvPr id="1384" name="Google Shape;1384;p46"/>
              <p:cNvSpPr txBox="1"/>
              <p:nvPr/>
            </p:nvSpPr>
            <p:spPr>
              <a:xfrm>
                <a:off x="5687650" y="1448754"/>
                <a:ext cx="2743200" cy="6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 is a gas giant and the biggest planet of them all</a:t>
                </a:r>
                <a:endParaRPr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385" name="Google Shape;1385;p46"/>
            <p:cNvGrpSpPr/>
            <p:nvPr/>
          </p:nvGrpSpPr>
          <p:grpSpPr>
            <a:xfrm>
              <a:off x="4892163" y="1199248"/>
              <a:ext cx="754500" cy="754500"/>
              <a:chOff x="7669488" y="1621511"/>
              <a:chExt cx="754500" cy="754500"/>
            </a:xfrm>
          </p:grpSpPr>
          <p:sp>
            <p:nvSpPr>
              <p:cNvPr id="1386" name="Google Shape;1386;p46"/>
              <p:cNvSpPr/>
              <p:nvPr/>
            </p:nvSpPr>
            <p:spPr>
              <a:xfrm>
                <a:off x="7669488" y="1621511"/>
                <a:ext cx="754500" cy="754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7" name="Google Shape;1387;p46"/>
              <p:cNvGrpSpPr/>
              <p:nvPr/>
            </p:nvGrpSpPr>
            <p:grpSpPr>
              <a:xfrm>
                <a:off x="7869195" y="1821174"/>
                <a:ext cx="355100" cy="355161"/>
                <a:chOff x="7956870" y="1425536"/>
                <a:chExt cx="355100" cy="355161"/>
              </a:xfrm>
            </p:grpSpPr>
            <p:sp>
              <p:nvSpPr>
                <p:cNvPr id="1388" name="Google Shape;1388;p46"/>
                <p:cNvSpPr/>
                <p:nvPr/>
              </p:nvSpPr>
              <p:spPr>
                <a:xfrm>
                  <a:off x="7988989" y="1583318"/>
                  <a:ext cx="165470" cy="165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4" h="5404" extrusionOk="0">
                      <a:moveTo>
                        <a:pt x="2700" y="1"/>
                      </a:moveTo>
                      <a:cubicBezTo>
                        <a:pt x="1212" y="1"/>
                        <a:pt x="0" y="1213"/>
                        <a:pt x="0" y="2702"/>
                      </a:cubicBezTo>
                      <a:cubicBezTo>
                        <a:pt x="0" y="4192"/>
                        <a:pt x="1212" y="5404"/>
                        <a:pt x="2702" y="5404"/>
                      </a:cubicBezTo>
                      <a:cubicBezTo>
                        <a:pt x="4191" y="5404"/>
                        <a:pt x="5403" y="4192"/>
                        <a:pt x="5403" y="2702"/>
                      </a:cubicBezTo>
                      <a:cubicBezTo>
                        <a:pt x="5403" y="1738"/>
                        <a:pt x="4883" y="838"/>
                        <a:pt x="4044" y="358"/>
                      </a:cubicBezTo>
                      <a:lnTo>
                        <a:pt x="3874" y="653"/>
                      </a:lnTo>
                      <a:cubicBezTo>
                        <a:pt x="4608" y="1073"/>
                        <a:pt x="5061" y="1858"/>
                        <a:pt x="5061" y="2702"/>
                      </a:cubicBezTo>
                      <a:cubicBezTo>
                        <a:pt x="5061" y="4005"/>
                        <a:pt x="4001" y="5065"/>
                        <a:pt x="2700" y="5065"/>
                      </a:cubicBezTo>
                      <a:cubicBezTo>
                        <a:pt x="1397" y="5065"/>
                        <a:pt x="337" y="4005"/>
                        <a:pt x="337" y="2702"/>
                      </a:cubicBezTo>
                      <a:cubicBezTo>
                        <a:pt x="337" y="1399"/>
                        <a:pt x="1397" y="339"/>
                        <a:pt x="2700" y="339"/>
                      </a:cubicBezTo>
                      <a:cubicBezTo>
                        <a:pt x="3008" y="339"/>
                        <a:pt x="3307" y="399"/>
                        <a:pt x="3588" y="512"/>
                      </a:cubicBezTo>
                      <a:lnTo>
                        <a:pt x="3717" y="196"/>
                      </a:lnTo>
                      <a:cubicBezTo>
                        <a:pt x="3392" y="66"/>
                        <a:pt x="3052" y="1"/>
                        <a:pt x="27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46"/>
                <p:cNvSpPr/>
                <p:nvPr/>
              </p:nvSpPr>
              <p:spPr>
                <a:xfrm>
                  <a:off x="8074202" y="1603251"/>
                  <a:ext cx="49635" cy="33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" h="1093" extrusionOk="0">
                      <a:moveTo>
                        <a:pt x="17" y="0"/>
                      </a:moveTo>
                      <a:lnTo>
                        <a:pt x="0" y="339"/>
                      </a:lnTo>
                      <a:cubicBezTo>
                        <a:pt x="537" y="364"/>
                        <a:pt x="1037" y="647"/>
                        <a:pt x="1339" y="1093"/>
                      </a:cubicBezTo>
                      <a:lnTo>
                        <a:pt x="1620" y="902"/>
                      </a:lnTo>
                      <a:cubicBezTo>
                        <a:pt x="1258" y="368"/>
                        <a:pt x="660" y="31"/>
                        <a:pt x="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46"/>
                <p:cNvSpPr/>
                <p:nvPr/>
              </p:nvSpPr>
              <p:spPr>
                <a:xfrm>
                  <a:off x="8055953" y="1603281"/>
                  <a:ext cx="11881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366" y="1"/>
                      </a:moveTo>
                      <a:cubicBezTo>
                        <a:pt x="243" y="10"/>
                        <a:pt x="118" y="30"/>
                        <a:pt x="0" y="59"/>
                      </a:cubicBezTo>
                      <a:lnTo>
                        <a:pt x="85" y="387"/>
                      </a:lnTo>
                      <a:cubicBezTo>
                        <a:pt x="185" y="363"/>
                        <a:pt x="287" y="345"/>
                        <a:pt x="388" y="338"/>
                      </a:cubicBezTo>
                      <a:lnTo>
                        <a:pt x="36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46"/>
                <p:cNvSpPr/>
                <p:nvPr/>
              </p:nvSpPr>
              <p:spPr>
                <a:xfrm>
                  <a:off x="8038623" y="1607446"/>
                  <a:ext cx="13963" cy="13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456" extrusionOk="0">
                      <a:moveTo>
                        <a:pt x="331" y="1"/>
                      </a:moveTo>
                      <a:cubicBezTo>
                        <a:pt x="217" y="46"/>
                        <a:pt x="104" y="100"/>
                        <a:pt x="1" y="166"/>
                      </a:cubicBezTo>
                      <a:lnTo>
                        <a:pt x="180" y="456"/>
                      </a:lnTo>
                      <a:cubicBezTo>
                        <a:pt x="267" y="401"/>
                        <a:pt x="361" y="356"/>
                        <a:pt x="456" y="318"/>
                      </a:cubicBez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2" name="Google Shape;1392;p46"/>
                <p:cNvSpPr/>
                <p:nvPr/>
              </p:nvSpPr>
              <p:spPr>
                <a:xfrm>
                  <a:off x="8009351" y="1636350"/>
                  <a:ext cx="54657" cy="54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" h="1786" extrusionOk="0">
                      <a:moveTo>
                        <a:pt x="890" y="1"/>
                      </a:moveTo>
                      <a:cubicBezTo>
                        <a:pt x="401" y="1"/>
                        <a:pt x="0" y="401"/>
                        <a:pt x="0" y="894"/>
                      </a:cubicBezTo>
                      <a:cubicBezTo>
                        <a:pt x="0" y="1385"/>
                        <a:pt x="402" y="1786"/>
                        <a:pt x="893" y="1786"/>
                      </a:cubicBezTo>
                      <a:cubicBezTo>
                        <a:pt x="1385" y="1786"/>
                        <a:pt x="1785" y="1385"/>
                        <a:pt x="1785" y="894"/>
                      </a:cubicBezTo>
                      <a:cubicBezTo>
                        <a:pt x="1785" y="746"/>
                        <a:pt x="1749" y="601"/>
                        <a:pt x="1678" y="472"/>
                      </a:cubicBezTo>
                      <a:lnTo>
                        <a:pt x="1379" y="633"/>
                      </a:lnTo>
                      <a:cubicBezTo>
                        <a:pt x="1423" y="715"/>
                        <a:pt x="1446" y="804"/>
                        <a:pt x="1446" y="894"/>
                      </a:cubicBezTo>
                      <a:cubicBezTo>
                        <a:pt x="1446" y="1199"/>
                        <a:pt x="1196" y="1447"/>
                        <a:pt x="893" y="1447"/>
                      </a:cubicBezTo>
                      <a:cubicBezTo>
                        <a:pt x="587" y="1447"/>
                        <a:pt x="341" y="1197"/>
                        <a:pt x="341" y="894"/>
                      </a:cubicBezTo>
                      <a:cubicBezTo>
                        <a:pt x="341" y="588"/>
                        <a:pt x="589" y="341"/>
                        <a:pt x="893" y="341"/>
                      </a:cubicBezTo>
                      <a:cubicBezTo>
                        <a:pt x="1006" y="341"/>
                        <a:pt x="1116" y="374"/>
                        <a:pt x="1211" y="441"/>
                      </a:cubicBezTo>
                      <a:lnTo>
                        <a:pt x="1404" y="162"/>
                      </a:lnTo>
                      <a:cubicBezTo>
                        <a:pt x="1256" y="57"/>
                        <a:pt x="1078" y="1"/>
                        <a:pt x="893" y="1"/>
                      </a:cubicBezTo>
                      <a:cubicBezTo>
                        <a:pt x="892" y="1"/>
                        <a:pt x="891" y="1"/>
                        <a:pt x="8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3" name="Google Shape;1393;p46"/>
                <p:cNvSpPr/>
                <p:nvPr/>
              </p:nvSpPr>
              <p:spPr>
                <a:xfrm>
                  <a:off x="8051605" y="1687944"/>
                  <a:ext cx="40112" cy="40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" h="1311" extrusionOk="0">
                      <a:moveTo>
                        <a:pt x="655" y="342"/>
                      </a:moveTo>
                      <a:cubicBezTo>
                        <a:pt x="829" y="342"/>
                        <a:pt x="970" y="481"/>
                        <a:pt x="970" y="655"/>
                      </a:cubicBezTo>
                      <a:cubicBezTo>
                        <a:pt x="970" y="831"/>
                        <a:pt x="829" y="970"/>
                        <a:pt x="655" y="970"/>
                      </a:cubicBezTo>
                      <a:cubicBezTo>
                        <a:pt x="481" y="970"/>
                        <a:pt x="340" y="831"/>
                        <a:pt x="340" y="655"/>
                      </a:cubicBezTo>
                      <a:cubicBezTo>
                        <a:pt x="340" y="481"/>
                        <a:pt x="481" y="342"/>
                        <a:pt x="655" y="342"/>
                      </a:cubicBezTo>
                      <a:close/>
                      <a:moveTo>
                        <a:pt x="655" y="1"/>
                      </a:moveTo>
                      <a:cubicBezTo>
                        <a:pt x="293" y="1"/>
                        <a:pt x="1" y="294"/>
                        <a:pt x="1" y="655"/>
                      </a:cubicBezTo>
                      <a:cubicBezTo>
                        <a:pt x="1" y="1016"/>
                        <a:pt x="294" y="1311"/>
                        <a:pt x="655" y="1311"/>
                      </a:cubicBezTo>
                      <a:cubicBezTo>
                        <a:pt x="1016" y="1311"/>
                        <a:pt x="1309" y="1016"/>
                        <a:pt x="1309" y="655"/>
                      </a:cubicBezTo>
                      <a:cubicBezTo>
                        <a:pt x="1309" y="294"/>
                        <a:pt x="1016" y="1"/>
                        <a:pt x="6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46"/>
                <p:cNvSpPr/>
                <p:nvPr/>
              </p:nvSpPr>
              <p:spPr>
                <a:xfrm>
                  <a:off x="8072427" y="1636350"/>
                  <a:ext cx="46634" cy="46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1523" extrusionOk="0">
                      <a:moveTo>
                        <a:pt x="761" y="1"/>
                      </a:moveTo>
                      <a:cubicBezTo>
                        <a:pt x="341" y="1"/>
                        <a:pt x="0" y="343"/>
                        <a:pt x="0" y="762"/>
                      </a:cubicBezTo>
                      <a:cubicBezTo>
                        <a:pt x="0" y="1180"/>
                        <a:pt x="341" y="1523"/>
                        <a:pt x="761" y="1523"/>
                      </a:cubicBezTo>
                      <a:cubicBezTo>
                        <a:pt x="839" y="1523"/>
                        <a:pt x="919" y="1512"/>
                        <a:pt x="993" y="1487"/>
                      </a:cubicBezTo>
                      <a:lnTo>
                        <a:pt x="890" y="1162"/>
                      </a:lnTo>
                      <a:cubicBezTo>
                        <a:pt x="848" y="1177"/>
                        <a:pt x="803" y="1184"/>
                        <a:pt x="760" y="1184"/>
                      </a:cubicBezTo>
                      <a:cubicBezTo>
                        <a:pt x="528" y="1184"/>
                        <a:pt x="339" y="994"/>
                        <a:pt x="339" y="762"/>
                      </a:cubicBezTo>
                      <a:cubicBezTo>
                        <a:pt x="339" y="528"/>
                        <a:pt x="529" y="341"/>
                        <a:pt x="760" y="341"/>
                      </a:cubicBezTo>
                      <a:cubicBezTo>
                        <a:pt x="992" y="341"/>
                        <a:pt x="1182" y="532"/>
                        <a:pt x="1182" y="762"/>
                      </a:cubicBezTo>
                      <a:cubicBezTo>
                        <a:pt x="1182" y="861"/>
                        <a:pt x="1147" y="952"/>
                        <a:pt x="1086" y="1030"/>
                      </a:cubicBezTo>
                      <a:lnTo>
                        <a:pt x="1350" y="1244"/>
                      </a:lnTo>
                      <a:cubicBezTo>
                        <a:pt x="1461" y="1108"/>
                        <a:pt x="1522" y="939"/>
                        <a:pt x="1522" y="762"/>
                      </a:cubicBezTo>
                      <a:cubicBezTo>
                        <a:pt x="1522" y="343"/>
                        <a:pt x="1180" y="1"/>
                        <a:pt x="76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46"/>
                <p:cNvSpPr/>
                <p:nvPr/>
              </p:nvSpPr>
              <p:spPr>
                <a:xfrm>
                  <a:off x="7972884" y="1647190"/>
                  <a:ext cx="36315" cy="88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2898" extrusionOk="0">
                      <a:moveTo>
                        <a:pt x="59" y="0"/>
                      </a:moveTo>
                      <a:cubicBezTo>
                        <a:pt x="21" y="201"/>
                        <a:pt x="1" y="410"/>
                        <a:pt x="1" y="614"/>
                      </a:cubicBezTo>
                      <a:cubicBezTo>
                        <a:pt x="1" y="1477"/>
                        <a:pt x="336" y="2289"/>
                        <a:pt x="945" y="2897"/>
                      </a:cubicBezTo>
                      <a:lnTo>
                        <a:pt x="1186" y="2656"/>
                      </a:lnTo>
                      <a:cubicBezTo>
                        <a:pt x="639" y="2111"/>
                        <a:pt x="340" y="1386"/>
                        <a:pt x="340" y="614"/>
                      </a:cubicBezTo>
                      <a:cubicBezTo>
                        <a:pt x="340" y="431"/>
                        <a:pt x="358" y="247"/>
                        <a:pt x="392" y="65"/>
                      </a:cubicBez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46"/>
                <p:cNvSpPr/>
                <p:nvPr/>
              </p:nvSpPr>
              <p:spPr>
                <a:xfrm>
                  <a:off x="8124173" y="1586533"/>
                  <a:ext cx="46328" cy="149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4879" extrusionOk="0">
                      <a:moveTo>
                        <a:pt x="204" y="1"/>
                      </a:moveTo>
                      <a:lnTo>
                        <a:pt x="1" y="276"/>
                      </a:lnTo>
                      <a:cubicBezTo>
                        <a:pt x="117" y="361"/>
                        <a:pt x="226" y="454"/>
                        <a:pt x="327" y="557"/>
                      </a:cubicBezTo>
                      <a:cubicBezTo>
                        <a:pt x="871" y="1101"/>
                        <a:pt x="1173" y="1825"/>
                        <a:pt x="1173" y="2597"/>
                      </a:cubicBezTo>
                      <a:cubicBezTo>
                        <a:pt x="1173" y="3367"/>
                        <a:pt x="871" y="4092"/>
                        <a:pt x="327" y="4637"/>
                      </a:cubicBezTo>
                      <a:lnTo>
                        <a:pt x="568" y="4878"/>
                      </a:lnTo>
                      <a:cubicBezTo>
                        <a:pt x="1177" y="4268"/>
                        <a:pt x="1512" y="3458"/>
                        <a:pt x="1512" y="2597"/>
                      </a:cubicBezTo>
                      <a:cubicBezTo>
                        <a:pt x="1512" y="1737"/>
                        <a:pt x="1177" y="925"/>
                        <a:pt x="568" y="316"/>
                      </a:cubicBezTo>
                      <a:cubicBezTo>
                        <a:pt x="454" y="204"/>
                        <a:pt x="333" y="97"/>
                        <a:pt x="20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46"/>
                <p:cNvSpPr/>
                <p:nvPr/>
              </p:nvSpPr>
              <p:spPr>
                <a:xfrm>
                  <a:off x="8110149" y="1577041"/>
                  <a:ext cx="14177" cy="1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463" extrusionOk="0">
                      <a:moveTo>
                        <a:pt x="149" y="1"/>
                      </a:moveTo>
                      <a:lnTo>
                        <a:pt x="0" y="307"/>
                      </a:lnTo>
                      <a:cubicBezTo>
                        <a:pt x="95" y="352"/>
                        <a:pt x="191" y="407"/>
                        <a:pt x="281" y="463"/>
                      </a:cubicBezTo>
                      <a:lnTo>
                        <a:pt x="463" y="177"/>
                      </a:lnTo>
                      <a:cubicBezTo>
                        <a:pt x="359" y="113"/>
                        <a:pt x="256" y="53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46"/>
                <p:cNvSpPr/>
                <p:nvPr/>
              </p:nvSpPr>
              <p:spPr>
                <a:xfrm>
                  <a:off x="8094901" y="1570672"/>
                  <a:ext cx="13105" cy="13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432" extrusionOk="0">
                      <a:moveTo>
                        <a:pt x="87" y="0"/>
                      </a:moveTo>
                      <a:lnTo>
                        <a:pt x="0" y="328"/>
                      </a:lnTo>
                      <a:cubicBezTo>
                        <a:pt x="102" y="357"/>
                        <a:pt x="205" y="390"/>
                        <a:pt x="303" y="432"/>
                      </a:cubicBezTo>
                      <a:lnTo>
                        <a:pt x="428" y="115"/>
                      </a:lnTo>
                      <a:cubicBezTo>
                        <a:pt x="317" y="71"/>
                        <a:pt x="203" y="33"/>
                        <a:pt x="8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46"/>
                <p:cNvSpPr/>
                <p:nvPr/>
              </p:nvSpPr>
              <p:spPr>
                <a:xfrm>
                  <a:off x="8108373" y="1459891"/>
                  <a:ext cx="14728" cy="14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3" extrusionOk="0">
                      <a:moveTo>
                        <a:pt x="240" y="0"/>
                      </a:moveTo>
                      <a:lnTo>
                        <a:pt x="1" y="241"/>
                      </a:lnTo>
                      <a:lnTo>
                        <a:pt x="240" y="482"/>
                      </a:lnTo>
                      <a:lnTo>
                        <a:pt x="481" y="241"/>
                      </a:lnTo>
                      <a:lnTo>
                        <a:pt x="2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46"/>
                <p:cNvSpPr/>
                <p:nvPr/>
              </p:nvSpPr>
              <p:spPr>
                <a:xfrm>
                  <a:off x="8096126" y="1472200"/>
                  <a:ext cx="14728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39" y="0"/>
                      </a:moveTo>
                      <a:lnTo>
                        <a:pt x="0" y="239"/>
                      </a:lnTo>
                      <a:lnTo>
                        <a:pt x="239" y="480"/>
                      </a:lnTo>
                      <a:lnTo>
                        <a:pt x="480" y="239"/>
                      </a:lnTo>
                      <a:lnTo>
                        <a:pt x="2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46"/>
                <p:cNvSpPr/>
                <p:nvPr/>
              </p:nvSpPr>
              <p:spPr>
                <a:xfrm>
                  <a:off x="8133297" y="1465495"/>
                  <a:ext cx="83746" cy="83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5" h="2735" extrusionOk="0">
                      <a:moveTo>
                        <a:pt x="2493" y="0"/>
                      </a:moveTo>
                      <a:lnTo>
                        <a:pt x="0" y="2493"/>
                      </a:lnTo>
                      <a:lnTo>
                        <a:pt x="239" y="2734"/>
                      </a:lnTo>
                      <a:lnTo>
                        <a:pt x="2734" y="239"/>
                      </a:lnTo>
                      <a:lnTo>
                        <a:pt x="249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46"/>
                <p:cNvSpPr/>
                <p:nvPr/>
              </p:nvSpPr>
              <p:spPr>
                <a:xfrm>
                  <a:off x="8208804" y="1541890"/>
                  <a:ext cx="14728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39" y="0"/>
                      </a:moveTo>
                      <a:lnTo>
                        <a:pt x="0" y="241"/>
                      </a:lnTo>
                      <a:lnTo>
                        <a:pt x="239" y="480"/>
                      </a:lnTo>
                      <a:lnTo>
                        <a:pt x="480" y="241"/>
                      </a:lnTo>
                      <a:lnTo>
                        <a:pt x="2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46"/>
                <p:cNvSpPr/>
                <p:nvPr/>
              </p:nvSpPr>
              <p:spPr>
                <a:xfrm>
                  <a:off x="8184278" y="1566355"/>
                  <a:ext cx="14728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39" y="0"/>
                      </a:moveTo>
                      <a:lnTo>
                        <a:pt x="0" y="241"/>
                      </a:lnTo>
                      <a:lnTo>
                        <a:pt x="239" y="480"/>
                      </a:lnTo>
                      <a:lnTo>
                        <a:pt x="480" y="241"/>
                      </a:lnTo>
                      <a:lnTo>
                        <a:pt x="2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46"/>
                <p:cNvSpPr/>
                <p:nvPr/>
              </p:nvSpPr>
              <p:spPr>
                <a:xfrm>
                  <a:off x="8196465" y="1554137"/>
                  <a:ext cx="14759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481" extrusionOk="0">
                      <a:moveTo>
                        <a:pt x="240" y="1"/>
                      </a:moveTo>
                      <a:lnTo>
                        <a:pt x="1" y="240"/>
                      </a:lnTo>
                      <a:lnTo>
                        <a:pt x="240" y="481"/>
                      </a:lnTo>
                      <a:lnTo>
                        <a:pt x="481" y="240"/>
                      </a:lnTo>
                      <a:lnTo>
                        <a:pt x="2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46"/>
                <p:cNvSpPr/>
                <p:nvPr/>
              </p:nvSpPr>
              <p:spPr>
                <a:xfrm>
                  <a:off x="8172000" y="1578664"/>
                  <a:ext cx="14728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0"/>
                      </a:moveTo>
                      <a:lnTo>
                        <a:pt x="1" y="240"/>
                      </a:lnTo>
                      <a:lnTo>
                        <a:pt x="240" y="481"/>
                      </a:lnTo>
                      <a:lnTo>
                        <a:pt x="481" y="240"/>
                      </a:lnTo>
                      <a:lnTo>
                        <a:pt x="2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46"/>
                <p:cNvSpPr/>
                <p:nvPr/>
              </p:nvSpPr>
              <p:spPr>
                <a:xfrm>
                  <a:off x="8277146" y="1441673"/>
                  <a:ext cx="14728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lnTo>
                        <a:pt x="0" y="240"/>
                      </a:lnTo>
                      <a:lnTo>
                        <a:pt x="240" y="481"/>
                      </a:lnTo>
                      <a:lnTo>
                        <a:pt x="481" y="240"/>
                      </a:lnTo>
                      <a:lnTo>
                        <a:pt x="2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46"/>
                <p:cNvSpPr/>
                <p:nvPr/>
              </p:nvSpPr>
              <p:spPr>
                <a:xfrm>
                  <a:off x="8289394" y="1429364"/>
                  <a:ext cx="14759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481" extrusionOk="0">
                      <a:moveTo>
                        <a:pt x="240" y="0"/>
                      </a:moveTo>
                      <a:lnTo>
                        <a:pt x="1" y="241"/>
                      </a:lnTo>
                      <a:lnTo>
                        <a:pt x="240" y="481"/>
                      </a:lnTo>
                      <a:lnTo>
                        <a:pt x="481" y="241"/>
                      </a:lnTo>
                      <a:lnTo>
                        <a:pt x="2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46"/>
                <p:cNvSpPr/>
                <p:nvPr/>
              </p:nvSpPr>
              <p:spPr>
                <a:xfrm>
                  <a:off x="8234157" y="1584879"/>
                  <a:ext cx="14728" cy="14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3" extrusionOk="0">
                      <a:moveTo>
                        <a:pt x="239" y="0"/>
                      </a:moveTo>
                      <a:lnTo>
                        <a:pt x="0" y="241"/>
                      </a:lnTo>
                      <a:lnTo>
                        <a:pt x="239" y="482"/>
                      </a:lnTo>
                      <a:lnTo>
                        <a:pt x="480" y="241"/>
                      </a:lnTo>
                      <a:lnTo>
                        <a:pt x="2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46"/>
                <p:cNvSpPr/>
                <p:nvPr/>
              </p:nvSpPr>
              <p:spPr>
                <a:xfrm>
                  <a:off x="8221940" y="1597127"/>
                  <a:ext cx="14728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lnTo>
                        <a:pt x="1" y="240"/>
                      </a:lnTo>
                      <a:lnTo>
                        <a:pt x="240" y="481"/>
                      </a:lnTo>
                      <a:lnTo>
                        <a:pt x="481" y="240"/>
                      </a:lnTo>
                      <a:lnTo>
                        <a:pt x="2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46"/>
                <p:cNvSpPr/>
                <p:nvPr/>
              </p:nvSpPr>
              <p:spPr>
                <a:xfrm>
                  <a:off x="7956870" y="1425536"/>
                  <a:ext cx="355100" cy="35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7" h="11599" extrusionOk="0">
                      <a:moveTo>
                        <a:pt x="8085" y="0"/>
                      </a:moveTo>
                      <a:lnTo>
                        <a:pt x="3963" y="4123"/>
                      </a:lnTo>
                      <a:cubicBezTo>
                        <a:pt x="3890" y="4119"/>
                        <a:pt x="3816" y="4115"/>
                        <a:pt x="3742" y="4115"/>
                      </a:cubicBezTo>
                      <a:cubicBezTo>
                        <a:pt x="3291" y="4115"/>
                        <a:pt x="2852" y="4195"/>
                        <a:pt x="2441" y="4347"/>
                      </a:cubicBezTo>
                      <a:lnTo>
                        <a:pt x="4622" y="2166"/>
                      </a:lnTo>
                      <a:lnTo>
                        <a:pt x="4383" y="1927"/>
                      </a:lnTo>
                      <a:lnTo>
                        <a:pt x="1096" y="5212"/>
                      </a:lnTo>
                      <a:cubicBezTo>
                        <a:pt x="390" y="5918"/>
                        <a:pt x="0" y="6859"/>
                        <a:pt x="0" y="7857"/>
                      </a:cubicBezTo>
                      <a:cubicBezTo>
                        <a:pt x="0" y="8129"/>
                        <a:pt x="29" y="8399"/>
                        <a:pt x="89" y="8663"/>
                      </a:cubicBezTo>
                      <a:lnTo>
                        <a:pt x="420" y="8591"/>
                      </a:lnTo>
                      <a:cubicBezTo>
                        <a:pt x="370" y="8352"/>
                        <a:pt x="343" y="8103"/>
                        <a:pt x="343" y="7857"/>
                      </a:cubicBezTo>
                      <a:cubicBezTo>
                        <a:pt x="343" y="6949"/>
                        <a:pt x="696" y="6096"/>
                        <a:pt x="1339" y="5453"/>
                      </a:cubicBezTo>
                      <a:cubicBezTo>
                        <a:pt x="1982" y="4809"/>
                        <a:pt x="2836" y="4456"/>
                        <a:pt x="3744" y="4456"/>
                      </a:cubicBezTo>
                      <a:cubicBezTo>
                        <a:pt x="4651" y="4456"/>
                        <a:pt x="5507" y="4809"/>
                        <a:pt x="6150" y="5453"/>
                      </a:cubicBezTo>
                      <a:cubicBezTo>
                        <a:pt x="6793" y="6096"/>
                        <a:pt x="7146" y="6949"/>
                        <a:pt x="7146" y="7857"/>
                      </a:cubicBezTo>
                      <a:cubicBezTo>
                        <a:pt x="7146" y="8765"/>
                        <a:pt x="6793" y="9620"/>
                        <a:pt x="6150" y="10263"/>
                      </a:cubicBezTo>
                      <a:cubicBezTo>
                        <a:pt x="5507" y="10907"/>
                        <a:pt x="4651" y="11260"/>
                        <a:pt x="3744" y="11260"/>
                      </a:cubicBezTo>
                      <a:cubicBezTo>
                        <a:pt x="2836" y="11260"/>
                        <a:pt x="1982" y="10907"/>
                        <a:pt x="1339" y="10263"/>
                      </a:cubicBezTo>
                      <a:cubicBezTo>
                        <a:pt x="953" y="9877"/>
                        <a:pt x="672" y="9421"/>
                        <a:pt x="507" y="8904"/>
                      </a:cubicBezTo>
                      <a:lnTo>
                        <a:pt x="183" y="9008"/>
                      </a:lnTo>
                      <a:cubicBezTo>
                        <a:pt x="366" y="9577"/>
                        <a:pt x="674" y="10078"/>
                        <a:pt x="1098" y="10502"/>
                      </a:cubicBezTo>
                      <a:cubicBezTo>
                        <a:pt x="1805" y="11209"/>
                        <a:pt x="2745" y="11599"/>
                        <a:pt x="3744" y="11599"/>
                      </a:cubicBezTo>
                      <a:cubicBezTo>
                        <a:pt x="4742" y="11599"/>
                        <a:pt x="5682" y="11209"/>
                        <a:pt x="6389" y="10502"/>
                      </a:cubicBezTo>
                      <a:lnTo>
                        <a:pt x="11597" y="5295"/>
                      </a:lnTo>
                      <a:lnTo>
                        <a:pt x="11361" y="5052"/>
                      </a:lnTo>
                      <a:lnTo>
                        <a:pt x="7257" y="9156"/>
                      </a:lnTo>
                      <a:cubicBezTo>
                        <a:pt x="7409" y="8745"/>
                        <a:pt x="7489" y="8306"/>
                        <a:pt x="7489" y="7855"/>
                      </a:cubicBezTo>
                      <a:cubicBezTo>
                        <a:pt x="7489" y="7739"/>
                        <a:pt x="7483" y="7623"/>
                        <a:pt x="7473" y="7509"/>
                      </a:cubicBezTo>
                      <a:lnTo>
                        <a:pt x="8735" y="6244"/>
                      </a:lnTo>
                      <a:lnTo>
                        <a:pt x="8496" y="6005"/>
                      </a:lnTo>
                      <a:lnTo>
                        <a:pt x="7409" y="7092"/>
                      </a:lnTo>
                      <a:cubicBezTo>
                        <a:pt x="7268" y="6407"/>
                        <a:pt x="6938" y="5779"/>
                        <a:pt x="6442" y="5264"/>
                      </a:cubicBezTo>
                      <a:lnTo>
                        <a:pt x="10537" y="1167"/>
                      </a:lnTo>
                      <a:lnTo>
                        <a:pt x="10296" y="926"/>
                      </a:lnTo>
                      <a:lnTo>
                        <a:pt x="6195" y="5029"/>
                      </a:lnTo>
                      <a:cubicBezTo>
                        <a:pt x="5681" y="4581"/>
                        <a:pt x="5063" y="4288"/>
                        <a:pt x="4396" y="4170"/>
                      </a:cubicBezTo>
                      <a:lnTo>
                        <a:pt x="8326" y="241"/>
                      </a:lnTo>
                      <a:lnTo>
                        <a:pt x="80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11" name="Google Shape;1411;p46"/>
          <p:cNvGrpSpPr/>
          <p:nvPr/>
        </p:nvGrpSpPr>
        <p:grpSpPr>
          <a:xfrm>
            <a:off x="4892163" y="2299640"/>
            <a:ext cx="3538688" cy="951405"/>
            <a:chOff x="4892163" y="2299640"/>
            <a:chExt cx="3538688" cy="951405"/>
          </a:xfrm>
        </p:grpSpPr>
        <p:grpSp>
          <p:nvGrpSpPr>
            <p:cNvPr id="1412" name="Google Shape;1412;p46"/>
            <p:cNvGrpSpPr/>
            <p:nvPr/>
          </p:nvGrpSpPr>
          <p:grpSpPr>
            <a:xfrm>
              <a:off x="5687650" y="2299640"/>
              <a:ext cx="2743200" cy="951405"/>
              <a:chOff x="5687650" y="2297961"/>
              <a:chExt cx="2743200" cy="951405"/>
            </a:xfrm>
          </p:grpSpPr>
          <p:sp>
            <p:nvSpPr>
              <p:cNvPr id="1413" name="Google Shape;1413;p46"/>
              <p:cNvSpPr txBox="1"/>
              <p:nvPr/>
            </p:nvSpPr>
            <p:spPr>
              <a:xfrm>
                <a:off x="5687650" y="2297961"/>
                <a:ext cx="2743200" cy="4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2"/>
                    </a:solidFill>
                    <a:latin typeface="Cinzel"/>
                    <a:ea typeface="Cinzel"/>
                    <a:cs typeface="Cinzel"/>
                    <a:sym typeface="Cinzel"/>
                  </a:rPr>
                  <a:t>Neptune</a:t>
                </a:r>
                <a:endParaRPr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  <p:sp>
            <p:nvSpPr>
              <p:cNvPr id="1414" name="Google Shape;1414;p46"/>
              <p:cNvSpPr txBox="1"/>
              <p:nvPr/>
            </p:nvSpPr>
            <p:spPr>
              <a:xfrm>
                <a:off x="5687650" y="2645766"/>
                <a:ext cx="2743200" cy="6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Neptune is the farthest planet from the Sun</a:t>
                </a:r>
                <a:endParaRPr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415" name="Google Shape;1415;p46"/>
            <p:cNvGrpSpPr/>
            <p:nvPr/>
          </p:nvGrpSpPr>
          <p:grpSpPr>
            <a:xfrm>
              <a:off x="4892163" y="2396416"/>
              <a:ext cx="754500" cy="754500"/>
              <a:chOff x="7669488" y="2556911"/>
              <a:chExt cx="754500" cy="754500"/>
            </a:xfrm>
          </p:grpSpPr>
          <p:sp>
            <p:nvSpPr>
              <p:cNvPr id="1416" name="Google Shape;1416;p46"/>
              <p:cNvSpPr/>
              <p:nvPr/>
            </p:nvSpPr>
            <p:spPr>
              <a:xfrm>
                <a:off x="7669488" y="2556911"/>
                <a:ext cx="754500" cy="754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7" name="Google Shape;1417;p46"/>
              <p:cNvGrpSpPr/>
              <p:nvPr/>
            </p:nvGrpSpPr>
            <p:grpSpPr>
              <a:xfrm>
                <a:off x="7869183" y="2759460"/>
                <a:ext cx="355161" cy="349367"/>
                <a:chOff x="7165333" y="1428323"/>
                <a:chExt cx="355161" cy="349367"/>
              </a:xfrm>
            </p:grpSpPr>
            <p:sp>
              <p:nvSpPr>
                <p:cNvPr id="1418" name="Google Shape;1418;p46"/>
                <p:cNvSpPr/>
                <p:nvPr/>
              </p:nvSpPr>
              <p:spPr>
                <a:xfrm>
                  <a:off x="7398131" y="1563354"/>
                  <a:ext cx="33070" cy="3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1081" extrusionOk="0">
                      <a:moveTo>
                        <a:pt x="241" y="0"/>
                      </a:moveTo>
                      <a:lnTo>
                        <a:pt x="0" y="241"/>
                      </a:lnTo>
                      <a:lnTo>
                        <a:pt x="839" y="1080"/>
                      </a:lnTo>
                      <a:lnTo>
                        <a:pt x="1080" y="841"/>
                      </a:lnTo>
                      <a:lnTo>
                        <a:pt x="2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46"/>
                <p:cNvSpPr/>
                <p:nvPr/>
              </p:nvSpPr>
              <p:spPr>
                <a:xfrm>
                  <a:off x="7385914" y="1551076"/>
                  <a:ext cx="14728" cy="14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2" extrusionOk="0">
                      <a:moveTo>
                        <a:pt x="241" y="1"/>
                      </a:moveTo>
                      <a:lnTo>
                        <a:pt x="0" y="240"/>
                      </a:lnTo>
                      <a:lnTo>
                        <a:pt x="241" y="481"/>
                      </a:lnTo>
                      <a:lnTo>
                        <a:pt x="481" y="240"/>
                      </a:lnTo>
                      <a:lnTo>
                        <a:pt x="2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46"/>
                <p:cNvSpPr/>
                <p:nvPr/>
              </p:nvSpPr>
              <p:spPr>
                <a:xfrm>
                  <a:off x="7373666" y="1538828"/>
                  <a:ext cx="14728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39" y="0"/>
                      </a:moveTo>
                      <a:lnTo>
                        <a:pt x="0" y="240"/>
                      </a:lnTo>
                      <a:lnTo>
                        <a:pt x="239" y="481"/>
                      </a:lnTo>
                      <a:lnTo>
                        <a:pt x="480" y="240"/>
                      </a:lnTo>
                      <a:lnTo>
                        <a:pt x="2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46"/>
                <p:cNvSpPr/>
                <p:nvPr/>
              </p:nvSpPr>
              <p:spPr>
                <a:xfrm>
                  <a:off x="7237625" y="1729004"/>
                  <a:ext cx="24435" cy="24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798" extrusionOk="0">
                      <a:moveTo>
                        <a:pt x="556" y="1"/>
                      </a:moveTo>
                      <a:lnTo>
                        <a:pt x="0" y="557"/>
                      </a:lnTo>
                      <a:lnTo>
                        <a:pt x="239" y="798"/>
                      </a:lnTo>
                      <a:lnTo>
                        <a:pt x="797" y="240"/>
                      </a:lnTo>
                      <a:lnTo>
                        <a:pt x="55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46"/>
                <p:cNvSpPr/>
                <p:nvPr/>
              </p:nvSpPr>
              <p:spPr>
                <a:xfrm>
                  <a:off x="7259579" y="1716695"/>
                  <a:ext cx="14728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lnTo>
                        <a:pt x="1" y="241"/>
                      </a:lnTo>
                      <a:lnTo>
                        <a:pt x="240" y="481"/>
                      </a:lnTo>
                      <a:lnTo>
                        <a:pt x="481" y="241"/>
                      </a:lnTo>
                      <a:lnTo>
                        <a:pt x="2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46"/>
                <p:cNvSpPr/>
                <p:nvPr/>
              </p:nvSpPr>
              <p:spPr>
                <a:xfrm>
                  <a:off x="7271857" y="1704448"/>
                  <a:ext cx="14728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39" y="0"/>
                      </a:moveTo>
                      <a:lnTo>
                        <a:pt x="0" y="239"/>
                      </a:lnTo>
                      <a:lnTo>
                        <a:pt x="239" y="480"/>
                      </a:lnTo>
                      <a:lnTo>
                        <a:pt x="480" y="239"/>
                      </a:lnTo>
                      <a:lnTo>
                        <a:pt x="2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46"/>
                <p:cNvSpPr/>
                <p:nvPr/>
              </p:nvSpPr>
              <p:spPr>
                <a:xfrm>
                  <a:off x="7347640" y="1595198"/>
                  <a:ext cx="61485" cy="28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945" extrusionOk="0">
                      <a:moveTo>
                        <a:pt x="705" y="0"/>
                      </a:moveTo>
                      <a:lnTo>
                        <a:pt x="0" y="702"/>
                      </a:lnTo>
                      <a:lnTo>
                        <a:pt x="241" y="944"/>
                      </a:lnTo>
                      <a:lnTo>
                        <a:pt x="845" y="339"/>
                      </a:lnTo>
                      <a:lnTo>
                        <a:pt x="2008" y="339"/>
                      </a:lnTo>
                      <a:lnTo>
                        <a:pt x="200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" name="Google Shape;1425;p46"/>
                <p:cNvSpPr/>
                <p:nvPr/>
              </p:nvSpPr>
              <p:spPr>
                <a:xfrm>
                  <a:off x="7165333" y="1428323"/>
                  <a:ext cx="355161" cy="348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9" h="11381" extrusionOk="0">
                      <a:moveTo>
                        <a:pt x="8846" y="486"/>
                      </a:moveTo>
                      <a:lnTo>
                        <a:pt x="9386" y="1024"/>
                      </a:lnTo>
                      <a:lnTo>
                        <a:pt x="8828" y="1580"/>
                      </a:lnTo>
                      <a:lnTo>
                        <a:pt x="8290" y="1042"/>
                      </a:lnTo>
                      <a:lnTo>
                        <a:pt x="8846" y="486"/>
                      </a:lnTo>
                      <a:close/>
                      <a:moveTo>
                        <a:pt x="9984" y="911"/>
                      </a:moveTo>
                      <a:lnTo>
                        <a:pt x="10522" y="1450"/>
                      </a:lnTo>
                      <a:lnTo>
                        <a:pt x="9861" y="2111"/>
                      </a:lnTo>
                      <a:lnTo>
                        <a:pt x="9321" y="1573"/>
                      </a:lnTo>
                      <a:lnTo>
                        <a:pt x="9984" y="911"/>
                      </a:lnTo>
                      <a:close/>
                      <a:moveTo>
                        <a:pt x="6663" y="1823"/>
                      </a:moveTo>
                      <a:lnTo>
                        <a:pt x="6846" y="2008"/>
                      </a:lnTo>
                      <a:lnTo>
                        <a:pt x="6409" y="2443"/>
                      </a:lnTo>
                      <a:lnTo>
                        <a:pt x="6389" y="2462"/>
                      </a:lnTo>
                      <a:lnTo>
                        <a:pt x="5920" y="1993"/>
                      </a:lnTo>
                      <a:lnTo>
                        <a:pt x="6079" y="1836"/>
                      </a:lnTo>
                      <a:lnTo>
                        <a:pt x="6663" y="1823"/>
                      </a:lnTo>
                      <a:close/>
                      <a:moveTo>
                        <a:pt x="9080" y="1812"/>
                      </a:moveTo>
                      <a:lnTo>
                        <a:pt x="9618" y="2350"/>
                      </a:lnTo>
                      <a:lnTo>
                        <a:pt x="8975" y="2993"/>
                      </a:lnTo>
                      <a:lnTo>
                        <a:pt x="8437" y="2455"/>
                      </a:lnTo>
                      <a:lnTo>
                        <a:pt x="9080" y="1812"/>
                      </a:lnTo>
                      <a:close/>
                      <a:moveTo>
                        <a:pt x="5682" y="2232"/>
                      </a:moveTo>
                      <a:lnTo>
                        <a:pt x="6152" y="2702"/>
                      </a:lnTo>
                      <a:lnTo>
                        <a:pt x="5840" y="3013"/>
                      </a:lnTo>
                      <a:lnTo>
                        <a:pt x="5373" y="2544"/>
                      </a:lnTo>
                      <a:lnTo>
                        <a:pt x="5682" y="2232"/>
                      </a:lnTo>
                      <a:close/>
                      <a:moveTo>
                        <a:pt x="10410" y="2044"/>
                      </a:moveTo>
                      <a:lnTo>
                        <a:pt x="10948" y="2584"/>
                      </a:lnTo>
                      <a:lnTo>
                        <a:pt x="10437" y="3095"/>
                      </a:lnTo>
                      <a:lnTo>
                        <a:pt x="9897" y="2555"/>
                      </a:lnTo>
                      <a:lnTo>
                        <a:pt x="10410" y="2044"/>
                      </a:lnTo>
                      <a:close/>
                      <a:moveTo>
                        <a:pt x="7168" y="2165"/>
                      </a:moveTo>
                      <a:lnTo>
                        <a:pt x="7706" y="2705"/>
                      </a:lnTo>
                      <a:lnTo>
                        <a:pt x="7311" y="3100"/>
                      </a:lnTo>
                      <a:lnTo>
                        <a:pt x="6771" y="2562"/>
                      </a:lnTo>
                      <a:lnTo>
                        <a:pt x="7168" y="2165"/>
                      </a:lnTo>
                      <a:close/>
                      <a:moveTo>
                        <a:pt x="8196" y="2696"/>
                      </a:moveTo>
                      <a:lnTo>
                        <a:pt x="8736" y="3234"/>
                      </a:lnTo>
                      <a:lnTo>
                        <a:pt x="8090" y="3879"/>
                      </a:lnTo>
                      <a:lnTo>
                        <a:pt x="7551" y="3341"/>
                      </a:lnTo>
                      <a:lnTo>
                        <a:pt x="8196" y="2696"/>
                      </a:lnTo>
                      <a:close/>
                      <a:moveTo>
                        <a:pt x="9660" y="2798"/>
                      </a:moveTo>
                      <a:lnTo>
                        <a:pt x="10198" y="3336"/>
                      </a:lnTo>
                      <a:lnTo>
                        <a:pt x="9555" y="3979"/>
                      </a:lnTo>
                      <a:lnTo>
                        <a:pt x="9016" y="3441"/>
                      </a:lnTo>
                      <a:lnTo>
                        <a:pt x="9660" y="2798"/>
                      </a:lnTo>
                      <a:close/>
                      <a:moveTo>
                        <a:pt x="10691" y="3323"/>
                      </a:moveTo>
                      <a:lnTo>
                        <a:pt x="11118" y="3751"/>
                      </a:lnTo>
                      <a:lnTo>
                        <a:pt x="10750" y="4119"/>
                      </a:lnTo>
                      <a:lnTo>
                        <a:pt x="10323" y="3689"/>
                      </a:lnTo>
                      <a:lnTo>
                        <a:pt x="10691" y="3323"/>
                      </a:lnTo>
                      <a:close/>
                      <a:moveTo>
                        <a:pt x="8775" y="3678"/>
                      </a:moveTo>
                      <a:lnTo>
                        <a:pt x="9315" y="4216"/>
                      </a:lnTo>
                      <a:lnTo>
                        <a:pt x="8871" y="4660"/>
                      </a:lnTo>
                      <a:lnTo>
                        <a:pt x="8331" y="4122"/>
                      </a:lnTo>
                      <a:lnTo>
                        <a:pt x="8775" y="3678"/>
                      </a:lnTo>
                      <a:close/>
                      <a:moveTo>
                        <a:pt x="10084" y="3930"/>
                      </a:moveTo>
                      <a:lnTo>
                        <a:pt x="10511" y="4358"/>
                      </a:lnTo>
                      <a:lnTo>
                        <a:pt x="10147" y="4722"/>
                      </a:lnTo>
                      <a:lnTo>
                        <a:pt x="9718" y="4294"/>
                      </a:lnTo>
                      <a:lnTo>
                        <a:pt x="10084" y="3930"/>
                      </a:lnTo>
                      <a:close/>
                      <a:moveTo>
                        <a:pt x="9478" y="4535"/>
                      </a:moveTo>
                      <a:lnTo>
                        <a:pt x="9906" y="4963"/>
                      </a:lnTo>
                      <a:lnTo>
                        <a:pt x="9540" y="5329"/>
                      </a:lnTo>
                      <a:lnTo>
                        <a:pt x="9111" y="4901"/>
                      </a:lnTo>
                      <a:lnTo>
                        <a:pt x="9478" y="4535"/>
                      </a:lnTo>
                      <a:close/>
                      <a:moveTo>
                        <a:pt x="3629" y="7030"/>
                      </a:moveTo>
                      <a:lnTo>
                        <a:pt x="4354" y="7755"/>
                      </a:lnTo>
                      <a:lnTo>
                        <a:pt x="3629" y="8480"/>
                      </a:lnTo>
                      <a:lnTo>
                        <a:pt x="2905" y="7755"/>
                      </a:lnTo>
                      <a:lnTo>
                        <a:pt x="3629" y="7030"/>
                      </a:lnTo>
                      <a:close/>
                      <a:moveTo>
                        <a:pt x="8844" y="0"/>
                      </a:moveTo>
                      <a:lnTo>
                        <a:pt x="7625" y="1218"/>
                      </a:lnTo>
                      <a:lnTo>
                        <a:pt x="7866" y="1459"/>
                      </a:lnTo>
                      <a:lnTo>
                        <a:pt x="8047" y="1277"/>
                      </a:lnTo>
                      <a:lnTo>
                        <a:pt x="8585" y="1816"/>
                      </a:lnTo>
                      <a:lnTo>
                        <a:pt x="7942" y="2459"/>
                      </a:lnTo>
                      <a:lnTo>
                        <a:pt x="7404" y="1921"/>
                      </a:lnTo>
                      <a:lnTo>
                        <a:pt x="7625" y="1700"/>
                      </a:lnTo>
                      <a:lnTo>
                        <a:pt x="7386" y="1459"/>
                      </a:lnTo>
                      <a:lnTo>
                        <a:pt x="7085" y="1759"/>
                      </a:lnTo>
                      <a:lnTo>
                        <a:pt x="6799" y="1475"/>
                      </a:lnTo>
                      <a:lnTo>
                        <a:pt x="5932" y="1493"/>
                      </a:lnTo>
                      <a:lnTo>
                        <a:pt x="3421" y="4004"/>
                      </a:lnTo>
                      <a:lnTo>
                        <a:pt x="3416" y="5430"/>
                      </a:lnTo>
                      <a:lnTo>
                        <a:pt x="2452" y="6394"/>
                      </a:lnTo>
                      <a:lnTo>
                        <a:pt x="3115" y="7058"/>
                      </a:lnTo>
                      <a:lnTo>
                        <a:pt x="2923" y="7250"/>
                      </a:lnTo>
                      <a:lnTo>
                        <a:pt x="2260" y="6586"/>
                      </a:lnTo>
                      <a:lnTo>
                        <a:pt x="0" y="8846"/>
                      </a:lnTo>
                      <a:lnTo>
                        <a:pt x="627" y="9475"/>
                      </a:lnTo>
                      <a:lnTo>
                        <a:pt x="87" y="10013"/>
                      </a:lnTo>
                      <a:lnTo>
                        <a:pt x="328" y="10254"/>
                      </a:lnTo>
                      <a:lnTo>
                        <a:pt x="866" y="9714"/>
                      </a:lnTo>
                      <a:lnTo>
                        <a:pt x="1227" y="10074"/>
                      </a:lnTo>
                      <a:lnTo>
                        <a:pt x="935" y="10366"/>
                      </a:lnTo>
                      <a:lnTo>
                        <a:pt x="1174" y="10607"/>
                      </a:lnTo>
                      <a:lnTo>
                        <a:pt x="1468" y="10314"/>
                      </a:lnTo>
                      <a:lnTo>
                        <a:pt x="1827" y="10674"/>
                      </a:lnTo>
                      <a:lnTo>
                        <a:pt x="1491" y="11009"/>
                      </a:lnTo>
                      <a:lnTo>
                        <a:pt x="1732" y="11250"/>
                      </a:lnTo>
                      <a:lnTo>
                        <a:pt x="2068" y="10915"/>
                      </a:lnTo>
                      <a:lnTo>
                        <a:pt x="2533" y="11381"/>
                      </a:lnTo>
                      <a:lnTo>
                        <a:pt x="3407" y="10509"/>
                      </a:lnTo>
                      <a:lnTo>
                        <a:pt x="3166" y="10268"/>
                      </a:lnTo>
                      <a:lnTo>
                        <a:pt x="2533" y="10901"/>
                      </a:lnTo>
                      <a:lnTo>
                        <a:pt x="482" y="8850"/>
                      </a:lnTo>
                      <a:lnTo>
                        <a:pt x="2260" y="7072"/>
                      </a:lnTo>
                      <a:lnTo>
                        <a:pt x="2684" y="7494"/>
                      </a:lnTo>
                      <a:lnTo>
                        <a:pt x="2423" y="7755"/>
                      </a:lnTo>
                      <a:lnTo>
                        <a:pt x="3628" y="8960"/>
                      </a:lnTo>
                      <a:lnTo>
                        <a:pt x="3889" y="8699"/>
                      </a:lnTo>
                      <a:lnTo>
                        <a:pt x="4313" y="9123"/>
                      </a:lnTo>
                      <a:lnTo>
                        <a:pt x="3403" y="10031"/>
                      </a:lnTo>
                      <a:lnTo>
                        <a:pt x="3644" y="10272"/>
                      </a:lnTo>
                      <a:lnTo>
                        <a:pt x="4793" y="9123"/>
                      </a:lnTo>
                      <a:lnTo>
                        <a:pt x="4128" y="8460"/>
                      </a:lnTo>
                      <a:lnTo>
                        <a:pt x="4322" y="8268"/>
                      </a:lnTo>
                      <a:lnTo>
                        <a:pt x="4985" y="8931"/>
                      </a:lnTo>
                      <a:lnTo>
                        <a:pt x="5952" y="7964"/>
                      </a:lnTo>
                      <a:lnTo>
                        <a:pt x="7378" y="7971"/>
                      </a:lnTo>
                      <a:lnTo>
                        <a:pt x="7674" y="7675"/>
                      </a:lnTo>
                      <a:lnTo>
                        <a:pt x="7433" y="7436"/>
                      </a:lnTo>
                      <a:lnTo>
                        <a:pt x="7239" y="7630"/>
                      </a:lnTo>
                      <a:lnTo>
                        <a:pt x="5811" y="7623"/>
                      </a:lnTo>
                      <a:lnTo>
                        <a:pt x="4985" y="8451"/>
                      </a:lnTo>
                      <a:lnTo>
                        <a:pt x="4561" y="8027"/>
                      </a:lnTo>
                      <a:lnTo>
                        <a:pt x="4833" y="7755"/>
                      </a:lnTo>
                      <a:lnTo>
                        <a:pt x="3628" y="6550"/>
                      </a:lnTo>
                      <a:lnTo>
                        <a:pt x="3356" y="6822"/>
                      </a:lnTo>
                      <a:lnTo>
                        <a:pt x="2932" y="6398"/>
                      </a:lnTo>
                      <a:lnTo>
                        <a:pt x="3584" y="5746"/>
                      </a:lnTo>
                      <a:lnTo>
                        <a:pt x="4506" y="6668"/>
                      </a:lnTo>
                      <a:lnTo>
                        <a:pt x="4747" y="6427"/>
                      </a:lnTo>
                      <a:lnTo>
                        <a:pt x="3755" y="5436"/>
                      </a:lnTo>
                      <a:lnTo>
                        <a:pt x="3762" y="4149"/>
                      </a:lnTo>
                      <a:lnTo>
                        <a:pt x="5128" y="2783"/>
                      </a:lnTo>
                      <a:lnTo>
                        <a:pt x="5666" y="3323"/>
                      </a:lnTo>
                      <a:lnTo>
                        <a:pt x="5666" y="4073"/>
                      </a:lnTo>
                      <a:lnTo>
                        <a:pt x="5269" y="4468"/>
                      </a:lnTo>
                      <a:lnTo>
                        <a:pt x="5510" y="4709"/>
                      </a:lnTo>
                      <a:lnTo>
                        <a:pt x="6007" y="4215"/>
                      </a:lnTo>
                      <a:lnTo>
                        <a:pt x="6007" y="3325"/>
                      </a:lnTo>
                      <a:lnTo>
                        <a:pt x="6527" y="2805"/>
                      </a:lnTo>
                      <a:lnTo>
                        <a:pt x="9295" y="5572"/>
                      </a:lnTo>
                      <a:lnTo>
                        <a:pt x="7670" y="7195"/>
                      </a:lnTo>
                      <a:lnTo>
                        <a:pt x="7911" y="7436"/>
                      </a:lnTo>
                      <a:lnTo>
                        <a:pt x="11598" y="3751"/>
                      </a:lnTo>
                      <a:lnTo>
                        <a:pt x="10930" y="3082"/>
                      </a:lnTo>
                      <a:lnTo>
                        <a:pt x="11428" y="2584"/>
                      </a:lnTo>
                      <a:lnTo>
                        <a:pt x="10647" y="1803"/>
                      </a:lnTo>
                      <a:lnTo>
                        <a:pt x="11000" y="1450"/>
                      </a:lnTo>
                      <a:lnTo>
                        <a:pt x="9979" y="428"/>
                      </a:lnTo>
                      <a:lnTo>
                        <a:pt x="9625" y="781"/>
                      </a:lnTo>
                      <a:lnTo>
                        <a:pt x="884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1426;p46"/>
                <p:cNvSpPr/>
                <p:nvPr/>
              </p:nvSpPr>
              <p:spPr>
                <a:xfrm>
                  <a:off x="7262426" y="1651782"/>
                  <a:ext cx="21556" cy="21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704" extrusionOk="0">
                      <a:moveTo>
                        <a:pt x="462" y="1"/>
                      </a:moveTo>
                      <a:lnTo>
                        <a:pt x="0" y="464"/>
                      </a:lnTo>
                      <a:lnTo>
                        <a:pt x="241" y="704"/>
                      </a:lnTo>
                      <a:lnTo>
                        <a:pt x="703" y="242"/>
                      </a:lnTo>
                      <a:lnTo>
                        <a:pt x="46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" name="Google Shape;1427;p46"/>
                <p:cNvSpPr/>
                <p:nvPr/>
              </p:nvSpPr>
              <p:spPr>
                <a:xfrm>
                  <a:off x="7181684" y="1750713"/>
                  <a:ext cx="14728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0"/>
                      </a:moveTo>
                      <a:lnTo>
                        <a:pt x="1" y="239"/>
                      </a:lnTo>
                      <a:lnTo>
                        <a:pt x="240" y="480"/>
                      </a:lnTo>
                      <a:lnTo>
                        <a:pt x="481" y="239"/>
                      </a:lnTo>
                      <a:lnTo>
                        <a:pt x="2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" name="Google Shape;1428;p46"/>
                <p:cNvSpPr/>
                <p:nvPr/>
              </p:nvSpPr>
              <p:spPr>
                <a:xfrm>
                  <a:off x="7169375" y="1762961"/>
                  <a:ext cx="14789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481" extrusionOk="0">
                      <a:moveTo>
                        <a:pt x="241" y="1"/>
                      </a:moveTo>
                      <a:lnTo>
                        <a:pt x="0" y="242"/>
                      </a:lnTo>
                      <a:lnTo>
                        <a:pt x="241" y="481"/>
                      </a:lnTo>
                      <a:lnTo>
                        <a:pt x="482" y="242"/>
                      </a:lnTo>
                      <a:lnTo>
                        <a:pt x="2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" name="Google Shape;1429;p46"/>
                <p:cNvSpPr/>
                <p:nvPr/>
              </p:nvSpPr>
              <p:spPr>
                <a:xfrm>
                  <a:off x="7299078" y="1541308"/>
                  <a:ext cx="14728" cy="14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3" extrusionOk="0">
                      <a:moveTo>
                        <a:pt x="242" y="1"/>
                      </a:moveTo>
                      <a:lnTo>
                        <a:pt x="1" y="242"/>
                      </a:lnTo>
                      <a:lnTo>
                        <a:pt x="242" y="483"/>
                      </a:lnTo>
                      <a:lnTo>
                        <a:pt x="481" y="242"/>
                      </a:lnTo>
                      <a:lnTo>
                        <a:pt x="2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" name="Google Shape;1430;p46"/>
                <p:cNvSpPr/>
                <p:nvPr/>
              </p:nvSpPr>
              <p:spPr>
                <a:xfrm>
                  <a:off x="7311356" y="1529060"/>
                  <a:ext cx="14728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39" y="1"/>
                      </a:moveTo>
                      <a:lnTo>
                        <a:pt x="0" y="242"/>
                      </a:lnTo>
                      <a:lnTo>
                        <a:pt x="239" y="481"/>
                      </a:lnTo>
                      <a:lnTo>
                        <a:pt x="480" y="242"/>
                      </a:lnTo>
                      <a:lnTo>
                        <a:pt x="2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" name="Google Shape;1431;p46"/>
                <p:cNvSpPr/>
                <p:nvPr/>
              </p:nvSpPr>
              <p:spPr>
                <a:xfrm>
                  <a:off x="7286891" y="1553586"/>
                  <a:ext cx="14728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39" y="0"/>
                      </a:moveTo>
                      <a:lnTo>
                        <a:pt x="0" y="240"/>
                      </a:lnTo>
                      <a:lnTo>
                        <a:pt x="239" y="481"/>
                      </a:lnTo>
                      <a:lnTo>
                        <a:pt x="480" y="240"/>
                      </a:lnTo>
                      <a:lnTo>
                        <a:pt x="2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46"/>
                <p:cNvSpPr/>
                <p:nvPr/>
              </p:nvSpPr>
              <p:spPr>
                <a:xfrm>
                  <a:off x="7189889" y="1688801"/>
                  <a:ext cx="14759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481" extrusionOk="0">
                      <a:moveTo>
                        <a:pt x="242" y="0"/>
                      </a:moveTo>
                      <a:lnTo>
                        <a:pt x="1" y="239"/>
                      </a:lnTo>
                      <a:lnTo>
                        <a:pt x="242" y="480"/>
                      </a:lnTo>
                      <a:lnTo>
                        <a:pt x="481" y="239"/>
                      </a:lnTo>
                      <a:lnTo>
                        <a:pt x="2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" name="Google Shape;1433;p46"/>
                <p:cNvSpPr/>
                <p:nvPr/>
              </p:nvSpPr>
              <p:spPr>
                <a:xfrm>
                  <a:off x="7202229" y="1701049"/>
                  <a:ext cx="14728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39" y="1"/>
                      </a:moveTo>
                      <a:lnTo>
                        <a:pt x="0" y="240"/>
                      </a:lnTo>
                      <a:lnTo>
                        <a:pt x="239" y="481"/>
                      </a:lnTo>
                      <a:lnTo>
                        <a:pt x="480" y="240"/>
                      </a:lnTo>
                      <a:lnTo>
                        <a:pt x="2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1434;p46"/>
                <p:cNvSpPr/>
                <p:nvPr/>
              </p:nvSpPr>
              <p:spPr>
                <a:xfrm>
                  <a:off x="7214477" y="1713297"/>
                  <a:ext cx="14728" cy="14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2" extrusionOk="0">
                      <a:moveTo>
                        <a:pt x="242" y="1"/>
                      </a:moveTo>
                      <a:lnTo>
                        <a:pt x="1" y="240"/>
                      </a:lnTo>
                      <a:lnTo>
                        <a:pt x="242" y="481"/>
                      </a:lnTo>
                      <a:lnTo>
                        <a:pt x="481" y="240"/>
                      </a:lnTo>
                      <a:lnTo>
                        <a:pt x="2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35" name="Google Shape;1435;p46"/>
          <p:cNvGrpSpPr/>
          <p:nvPr/>
        </p:nvGrpSpPr>
        <p:grpSpPr>
          <a:xfrm>
            <a:off x="4892163" y="3498332"/>
            <a:ext cx="3538688" cy="951405"/>
            <a:chOff x="4892163" y="3498332"/>
            <a:chExt cx="3538688" cy="951405"/>
          </a:xfrm>
        </p:grpSpPr>
        <p:grpSp>
          <p:nvGrpSpPr>
            <p:cNvPr id="1436" name="Google Shape;1436;p46"/>
            <p:cNvGrpSpPr/>
            <p:nvPr/>
          </p:nvGrpSpPr>
          <p:grpSpPr>
            <a:xfrm>
              <a:off x="5687650" y="3498332"/>
              <a:ext cx="2743200" cy="951405"/>
              <a:chOff x="5687650" y="3498332"/>
              <a:chExt cx="2743200" cy="951405"/>
            </a:xfrm>
          </p:grpSpPr>
          <p:sp>
            <p:nvSpPr>
              <p:cNvPr id="1437" name="Google Shape;1437;p46"/>
              <p:cNvSpPr txBox="1"/>
              <p:nvPr/>
            </p:nvSpPr>
            <p:spPr>
              <a:xfrm>
                <a:off x="5687650" y="3498332"/>
                <a:ext cx="2743200" cy="4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2"/>
                    </a:solidFill>
                    <a:latin typeface="Cinzel"/>
                    <a:ea typeface="Cinzel"/>
                    <a:cs typeface="Cinzel"/>
                    <a:sym typeface="Cinzel"/>
                  </a:rPr>
                  <a:t>Mars</a:t>
                </a:r>
                <a:endParaRPr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  <p:sp>
            <p:nvSpPr>
              <p:cNvPr id="1438" name="Google Shape;1438;p46"/>
              <p:cNvSpPr txBox="1"/>
              <p:nvPr/>
            </p:nvSpPr>
            <p:spPr>
              <a:xfrm>
                <a:off x="5687650" y="3846137"/>
                <a:ext cx="2743200" cy="6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Despite being red, Mars is actually a cold place</a:t>
                </a:r>
                <a:endParaRPr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439" name="Google Shape;1439;p46"/>
            <p:cNvGrpSpPr/>
            <p:nvPr/>
          </p:nvGrpSpPr>
          <p:grpSpPr>
            <a:xfrm>
              <a:off x="4892163" y="3634522"/>
              <a:ext cx="754500" cy="754500"/>
              <a:chOff x="7669488" y="3492311"/>
              <a:chExt cx="754500" cy="754500"/>
            </a:xfrm>
          </p:grpSpPr>
          <p:sp>
            <p:nvSpPr>
              <p:cNvPr id="1440" name="Google Shape;1440;p46"/>
              <p:cNvSpPr/>
              <p:nvPr/>
            </p:nvSpPr>
            <p:spPr>
              <a:xfrm>
                <a:off x="7669488" y="3492311"/>
                <a:ext cx="754500" cy="754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41" name="Google Shape;1441;p46"/>
              <p:cNvGrpSpPr/>
              <p:nvPr/>
            </p:nvGrpSpPr>
            <p:grpSpPr>
              <a:xfrm>
                <a:off x="7869186" y="3710972"/>
                <a:ext cx="355161" cy="317162"/>
                <a:chOff x="6373674" y="1444459"/>
                <a:chExt cx="355161" cy="317162"/>
              </a:xfrm>
            </p:grpSpPr>
            <p:sp>
              <p:nvSpPr>
                <p:cNvPr id="1442" name="Google Shape;1442;p46"/>
                <p:cNvSpPr/>
                <p:nvPr/>
              </p:nvSpPr>
              <p:spPr>
                <a:xfrm>
                  <a:off x="6452059" y="1645750"/>
                  <a:ext cx="10472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39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2" y="339"/>
                      </a:lnTo>
                      <a:lnTo>
                        <a:pt x="3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3" name="Google Shape;1443;p46"/>
                <p:cNvSpPr/>
                <p:nvPr/>
              </p:nvSpPr>
              <p:spPr>
                <a:xfrm>
                  <a:off x="6469450" y="1645750"/>
                  <a:ext cx="10380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39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4" name="Google Shape;1444;p46"/>
                <p:cNvSpPr/>
                <p:nvPr/>
              </p:nvSpPr>
              <p:spPr>
                <a:xfrm>
                  <a:off x="6417398" y="1645750"/>
                  <a:ext cx="10472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39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5" name="Google Shape;1445;p46"/>
                <p:cNvSpPr/>
                <p:nvPr/>
              </p:nvSpPr>
              <p:spPr>
                <a:xfrm>
                  <a:off x="6434759" y="1645750"/>
                  <a:ext cx="10411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39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6" name="Google Shape;1446;p46"/>
                <p:cNvSpPr/>
                <p:nvPr/>
              </p:nvSpPr>
              <p:spPr>
                <a:xfrm>
                  <a:off x="6400098" y="1645750"/>
                  <a:ext cx="10380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39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7" name="Google Shape;1447;p46"/>
                <p:cNvSpPr/>
                <p:nvPr/>
              </p:nvSpPr>
              <p:spPr>
                <a:xfrm>
                  <a:off x="6400098" y="1628206"/>
                  <a:ext cx="10380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8" name="Google Shape;1448;p46"/>
                <p:cNvSpPr/>
                <p:nvPr/>
              </p:nvSpPr>
              <p:spPr>
                <a:xfrm>
                  <a:off x="6417398" y="1628206"/>
                  <a:ext cx="1047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9" name="Google Shape;1449;p46"/>
                <p:cNvSpPr/>
                <p:nvPr/>
              </p:nvSpPr>
              <p:spPr>
                <a:xfrm>
                  <a:off x="6452059" y="1628206"/>
                  <a:ext cx="1047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2" y="339"/>
                      </a:lnTo>
                      <a:lnTo>
                        <a:pt x="3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0" name="Google Shape;1450;p46"/>
                <p:cNvSpPr/>
                <p:nvPr/>
              </p:nvSpPr>
              <p:spPr>
                <a:xfrm>
                  <a:off x="6434759" y="1628206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1" name="Google Shape;1451;p46"/>
                <p:cNvSpPr/>
                <p:nvPr/>
              </p:nvSpPr>
              <p:spPr>
                <a:xfrm>
                  <a:off x="6469450" y="1628206"/>
                  <a:ext cx="10380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2" name="Google Shape;1452;p46"/>
                <p:cNvSpPr/>
                <p:nvPr/>
              </p:nvSpPr>
              <p:spPr>
                <a:xfrm>
                  <a:off x="6656962" y="1645750"/>
                  <a:ext cx="10472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39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3" name="Google Shape;1453;p46"/>
                <p:cNvSpPr/>
                <p:nvPr/>
              </p:nvSpPr>
              <p:spPr>
                <a:xfrm>
                  <a:off x="6639663" y="1645750"/>
                  <a:ext cx="10380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39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4" name="Google Shape;1454;p46"/>
                <p:cNvSpPr/>
                <p:nvPr/>
              </p:nvSpPr>
              <p:spPr>
                <a:xfrm>
                  <a:off x="6674323" y="1645750"/>
                  <a:ext cx="10411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39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5" name="Google Shape;1455;p46"/>
                <p:cNvSpPr/>
                <p:nvPr/>
              </p:nvSpPr>
              <p:spPr>
                <a:xfrm>
                  <a:off x="6691623" y="1645750"/>
                  <a:ext cx="10472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39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6" name="Google Shape;1456;p46"/>
                <p:cNvSpPr/>
                <p:nvPr/>
              </p:nvSpPr>
              <p:spPr>
                <a:xfrm>
                  <a:off x="6622271" y="1645750"/>
                  <a:ext cx="10472" cy="1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39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2" y="339"/>
                      </a:lnTo>
                      <a:lnTo>
                        <a:pt x="3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7" name="Google Shape;1457;p46"/>
                <p:cNvSpPr/>
                <p:nvPr/>
              </p:nvSpPr>
              <p:spPr>
                <a:xfrm>
                  <a:off x="6656962" y="1628206"/>
                  <a:ext cx="1047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8" name="Google Shape;1458;p46"/>
                <p:cNvSpPr/>
                <p:nvPr/>
              </p:nvSpPr>
              <p:spPr>
                <a:xfrm>
                  <a:off x="6691623" y="1628206"/>
                  <a:ext cx="1047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9" name="Google Shape;1459;p46"/>
                <p:cNvSpPr/>
                <p:nvPr/>
              </p:nvSpPr>
              <p:spPr>
                <a:xfrm>
                  <a:off x="6674323" y="1628206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0" name="Google Shape;1460;p46"/>
                <p:cNvSpPr/>
                <p:nvPr/>
              </p:nvSpPr>
              <p:spPr>
                <a:xfrm>
                  <a:off x="6639663" y="1628206"/>
                  <a:ext cx="10380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339" y="33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1" name="Google Shape;1461;p46"/>
                <p:cNvSpPr/>
                <p:nvPr/>
              </p:nvSpPr>
              <p:spPr>
                <a:xfrm>
                  <a:off x="6622271" y="1628206"/>
                  <a:ext cx="1047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2" y="339"/>
                      </a:lnTo>
                      <a:lnTo>
                        <a:pt x="3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2" name="Google Shape;1462;p46"/>
                <p:cNvSpPr/>
                <p:nvPr/>
              </p:nvSpPr>
              <p:spPr>
                <a:xfrm>
                  <a:off x="6668108" y="1515465"/>
                  <a:ext cx="10472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2" extrusionOk="0">
                      <a:moveTo>
                        <a:pt x="1" y="1"/>
                      </a:moveTo>
                      <a:lnTo>
                        <a:pt x="1" y="341"/>
                      </a:lnTo>
                      <a:lnTo>
                        <a:pt x="341" y="341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3" name="Google Shape;1463;p46"/>
                <p:cNvSpPr/>
                <p:nvPr/>
              </p:nvSpPr>
              <p:spPr>
                <a:xfrm>
                  <a:off x="6668108" y="1498165"/>
                  <a:ext cx="1047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4" name="Google Shape;1464;p46"/>
                <p:cNvSpPr/>
                <p:nvPr/>
              </p:nvSpPr>
              <p:spPr>
                <a:xfrm>
                  <a:off x="6668108" y="1532826"/>
                  <a:ext cx="10472" cy="65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2123" extrusionOk="0">
                      <a:moveTo>
                        <a:pt x="1" y="1"/>
                      </a:moveTo>
                      <a:lnTo>
                        <a:pt x="1" y="2123"/>
                      </a:lnTo>
                      <a:lnTo>
                        <a:pt x="341" y="2123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5" name="Google Shape;1465;p46"/>
                <p:cNvSpPr/>
                <p:nvPr/>
              </p:nvSpPr>
              <p:spPr>
                <a:xfrm>
                  <a:off x="6551051" y="1733903"/>
                  <a:ext cx="3665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1196" y="339"/>
                      </a:lnTo>
                      <a:lnTo>
                        <a:pt x="119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6" name="Google Shape;1466;p46"/>
                <p:cNvSpPr/>
                <p:nvPr/>
              </p:nvSpPr>
              <p:spPr>
                <a:xfrm>
                  <a:off x="6611952" y="1733903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0" y="339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7" name="Google Shape;1467;p46"/>
                <p:cNvSpPr/>
                <p:nvPr/>
              </p:nvSpPr>
              <p:spPr>
                <a:xfrm>
                  <a:off x="6594591" y="1733903"/>
                  <a:ext cx="1047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340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341" y="3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8" name="Google Shape;1468;p46"/>
                <p:cNvSpPr/>
                <p:nvPr/>
              </p:nvSpPr>
              <p:spPr>
                <a:xfrm>
                  <a:off x="6580629" y="1677809"/>
                  <a:ext cx="10380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39" y="341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9" name="Google Shape;1469;p46"/>
                <p:cNvSpPr/>
                <p:nvPr/>
              </p:nvSpPr>
              <p:spPr>
                <a:xfrm>
                  <a:off x="6536568" y="1677809"/>
                  <a:ext cx="19719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644" y="341"/>
                      </a:lnTo>
                      <a:lnTo>
                        <a:pt x="64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0" name="Google Shape;1470;p46"/>
                <p:cNvSpPr/>
                <p:nvPr/>
              </p:nvSpPr>
              <p:spPr>
                <a:xfrm>
                  <a:off x="6563268" y="1677809"/>
                  <a:ext cx="10441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1" name="Google Shape;1471;p46"/>
                <p:cNvSpPr/>
                <p:nvPr/>
              </p:nvSpPr>
              <p:spPr>
                <a:xfrm>
                  <a:off x="6373674" y="1444459"/>
                  <a:ext cx="355161" cy="317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9" h="10358" extrusionOk="0">
                      <a:moveTo>
                        <a:pt x="7268" y="7409"/>
                      </a:moveTo>
                      <a:lnTo>
                        <a:pt x="7268" y="9004"/>
                      </a:lnTo>
                      <a:lnTo>
                        <a:pt x="4322" y="9004"/>
                      </a:lnTo>
                      <a:lnTo>
                        <a:pt x="4322" y="7409"/>
                      </a:lnTo>
                      <a:close/>
                      <a:moveTo>
                        <a:pt x="9006" y="0"/>
                      </a:moveTo>
                      <a:lnTo>
                        <a:pt x="9006" y="341"/>
                      </a:lnTo>
                      <a:lnTo>
                        <a:pt x="11258" y="341"/>
                      </a:lnTo>
                      <a:lnTo>
                        <a:pt x="11258" y="5505"/>
                      </a:lnTo>
                      <a:lnTo>
                        <a:pt x="10733" y="5505"/>
                      </a:lnTo>
                      <a:lnTo>
                        <a:pt x="10733" y="3041"/>
                      </a:lnTo>
                      <a:lnTo>
                        <a:pt x="10394" y="3041"/>
                      </a:lnTo>
                      <a:lnTo>
                        <a:pt x="10394" y="5505"/>
                      </a:lnTo>
                      <a:lnTo>
                        <a:pt x="1206" y="5505"/>
                      </a:lnTo>
                      <a:lnTo>
                        <a:pt x="1206" y="2745"/>
                      </a:lnTo>
                      <a:lnTo>
                        <a:pt x="865" y="2745"/>
                      </a:lnTo>
                      <a:lnTo>
                        <a:pt x="865" y="5505"/>
                      </a:lnTo>
                      <a:lnTo>
                        <a:pt x="339" y="5505"/>
                      </a:lnTo>
                      <a:lnTo>
                        <a:pt x="339" y="4474"/>
                      </a:lnTo>
                      <a:lnTo>
                        <a:pt x="1" y="4474"/>
                      </a:lnTo>
                      <a:lnTo>
                        <a:pt x="1" y="7409"/>
                      </a:lnTo>
                      <a:lnTo>
                        <a:pt x="894" y="7409"/>
                      </a:lnTo>
                      <a:lnTo>
                        <a:pt x="894" y="7069"/>
                      </a:lnTo>
                      <a:lnTo>
                        <a:pt x="339" y="7069"/>
                      </a:lnTo>
                      <a:lnTo>
                        <a:pt x="339" y="5844"/>
                      </a:lnTo>
                      <a:lnTo>
                        <a:pt x="11256" y="5844"/>
                      </a:lnTo>
                      <a:lnTo>
                        <a:pt x="11256" y="7069"/>
                      </a:lnTo>
                      <a:lnTo>
                        <a:pt x="1235" y="7069"/>
                      </a:lnTo>
                      <a:lnTo>
                        <a:pt x="1235" y="7409"/>
                      </a:lnTo>
                      <a:lnTo>
                        <a:pt x="3980" y="7409"/>
                      </a:lnTo>
                      <a:lnTo>
                        <a:pt x="3980" y="9004"/>
                      </a:lnTo>
                      <a:lnTo>
                        <a:pt x="2985" y="9004"/>
                      </a:lnTo>
                      <a:lnTo>
                        <a:pt x="2985" y="10357"/>
                      </a:lnTo>
                      <a:lnTo>
                        <a:pt x="5319" y="10357"/>
                      </a:lnTo>
                      <a:lnTo>
                        <a:pt x="5319" y="10019"/>
                      </a:lnTo>
                      <a:lnTo>
                        <a:pt x="3326" y="10019"/>
                      </a:lnTo>
                      <a:lnTo>
                        <a:pt x="3326" y="9343"/>
                      </a:lnTo>
                      <a:lnTo>
                        <a:pt x="8259" y="9343"/>
                      </a:lnTo>
                      <a:lnTo>
                        <a:pt x="8259" y="10019"/>
                      </a:lnTo>
                      <a:lnTo>
                        <a:pt x="5659" y="10019"/>
                      </a:lnTo>
                      <a:lnTo>
                        <a:pt x="5659" y="10357"/>
                      </a:lnTo>
                      <a:lnTo>
                        <a:pt x="8600" y="10357"/>
                      </a:lnTo>
                      <a:lnTo>
                        <a:pt x="8600" y="9004"/>
                      </a:lnTo>
                      <a:lnTo>
                        <a:pt x="7605" y="9004"/>
                      </a:lnTo>
                      <a:lnTo>
                        <a:pt x="7605" y="7409"/>
                      </a:lnTo>
                      <a:lnTo>
                        <a:pt x="11599" y="7409"/>
                      </a:lnTo>
                      <a:lnTo>
                        <a:pt x="1159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2" name="Google Shape;1472;p46"/>
                <p:cNvSpPr/>
                <p:nvPr/>
              </p:nvSpPr>
              <p:spPr>
                <a:xfrm>
                  <a:off x="6373735" y="1444459"/>
                  <a:ext cx="265230" cy="126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2" h="4136" extrusionOk="0">
                      <a:moveTo>
                        <a:pt x="0" y="0"/>
                      </a:moveTo>
                      <a:lnTo>
                        <a:pt x="0" y="4135"/>
                      </a:lnTo>
                      <a:lnTo>
                        <a:pt x="339" y="4135"/>
                      </a:lnTo>
                      <a:lnTo>
                        <a:pt x="339" y="341"/>
                      </a:lnTo>
                      <a:lnTo>
                        <a:pt x="8661" y="341"/>
                      </a:lnTo>
                      <a:lnTo>
                        <a:pt x="86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3" name="Google Shape;1473;p46"/>
                <p:cNvSpPr/>
                <p:nvPr/>
              </p:nvSpPr>
              <p:spPr>
                <a:xfrm>
                  <a:off x="6400129" y="1472568"/>
                  <a:ext cx="302250" cy="54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1" h="1783" extrusionOk="0">
                      <a:moveTo>
                        <a:pt x="1" y="1"/>
                      </a:moveTo>
                      <a:lnTo>
                        <a:pt x="1" y="1489"/>
                      </a:lnTo>
                      <a:lnTo>
                        <a:pt x="342" y="1489"/>
                      </a:lnTo>
                      <a:lnTo>
                        <a:pt x="342" y="340"/>
                      </a:lnTo>
                      <a:lnTo>
                        <a:pt x="9530" y="340"/>
                      </a:lnTo>
                      <a:lnTo>
                        <a:pt x="9530" y="1782"/>
                      </a:lnTo>
                      <a:lnTo>
                        <a:pt x="9871" y="1782"/>
                      </a:lnTo>
                      <a:lnTo>
                        <a:pt x="987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4" name="Google Shape;1474;p46"/>
                <p:cNvSpPr/>
                <p:nvPr/>
              </p:nvSpPr>
              <p:spPr>
                <a:xfrm>
                  <a:off x="6480473" y="1736996"/>
                  <a:ext cx="20332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340" extrusionOk="0">
                      <a:moveTo>
                        <a:pt x="1" y="1"/>
                      </a:moveTo>
                      <a:lnTo>
                        <a:pt x="1" y="340"/>
                      </a:lnTo>
                      <a:lnTo>
                        <a:pt x="664" y="340"/>
                      </a:lnTo>
                      <a:lnTo>
                        <a:pt x="66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5" name="Google Shape;1475;p46"/>
                <p:cNvSpPr/>
                <p:nvPr/>
              </p:nvSpPr>
              <p:spPr>
                <a:xfrm>
                  <a:off x="6536231" y="1627256"/>
                  <a:ext cx="29763" cy="29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" h="974" extrusionOk="0">
                      <a:moveTo>
                        <a:pt x="633" y="341"/>
                      </a:moveTo>
                      <a:lnTo>
                        <a:pt x="633" y="633"/>
                      </a:lnTo>
                      <a:lnTo>
                        <a:pt x="339" y="633"/>
                      </a:lnTo>
                      <a:lnTo>
                        <a:pt x="339" y="341"/>
                      </a:lnTo>
                      <a:close/>
                      <a:moveTo>
                        <a:pt x="1" y="1"/>
                      </a:moveTo>
                      <a:lnTo>
                        <a:pt x="1" y="974"/>
                      </a:lnTo>
                      <a:lnTo>
                        <a:pt x="972" y="974"/>
                      </a:lnTo>
                      <a:lnTo>
                        <a:pt x="97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6" name="Google Shape;1476;p46"/>
                <p:cNvSpPr/>
                <p:nvPr/>
              </p:nvSpPr>
              <p:spPr>
                <a:xfrm>
                  <a:off x="6673313" y="1458330"/>
                  <a:ext cx="37999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341" extrusionOk="0">
                      <a:moveTo>
                        <a:pt x="1" y="0"/>
                      </a:moveTo>
                      <a:lnTo>
                        <a:pt x="1" y="339"/>
                      </a:lnTo>
                      <a:lnTo>
                        <a:pt x="1240" y="341"/>
                      </a:lnTo>
                      <a:lnTo>
                        <a:pt x="12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7" name="Google Shape;1477;p46"/>
                <p:cNvSpPr/>
                <p:nvPr/>
              </p:nvSpPr>
              <p:spPr>
                <a:xfrm>
                  <a:off x="6419725" y="1491950"/>
                  <a:ext cx="10411" cy="38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1249" extrusionOk="0">
                      <a:moveTo>
                        <a:pt x="1" y="0"/>
                      </a:moveTo>
                      <a:lnTo>
                        <a:pt x="1" y="1249"/>
                      </a:lnTo>
                      <a:lnTo>
                        <a:pt x="339" y="1249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46"/>
                <p:cNvSpPr/>
                <p:nvPr/>
              </p:nvSpPr>
              <p:spPr>
                <a:xfrm>
                  <a:off x="6512715" y="1498380"/>
                  <a:ext cx="32641" cy="32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6" h="1065" extrusionOk="0">
                      <a:moveTo>
                        <a:pt x="725" y="339"/>
                      </a:moveTo>
                      <a:lnTo>
                        <a:pt x="725" y="725"/>
                      </a:lnTo>
                      <a:lnTo>
                        <a:pt x="341" y="725"/>
                      </a:lnTo>
                      <a:lnTo>
                        <a:pt x="341" y="339"/>
                      </a:lnTo>
                      <a:close/>
                      <a:moveTo>
                        <a:pt x="0" y="1"/>
                      </a:moveTo>
                      <a:lnTo>
                        <a:pt x="0" y="1064"/>
                      </a:lnTo>
                      <a:lnTo>
                        <a:pt x="1066" y="1064"/>
                      </a:lnTo>
                      <a:lnTo>
                        <a:pt x="106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46"/>
                <p:cNvSpPr/>
                <p:nvPr/>
              </p:nvSpPr>
              <p:spPr>
                <a:xfrm>
                  <a:off x="6490516" y="1542808"/>
                  <a:ext cx="121470" cy="54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7" h="1790" extrusionOk="0">
                      <a:moveTo>
                        <a:pt x="725" y="340"/>
                      </a:moveTo>
                      <a:lnTo>
                        <a:pt x="725" y="726"/>
                      </a:lnTo>
                      <a:lnTo>
                        <a:pt x="341" y="726"/>
                      </a:lnTo>
                      <a:lnTo>
                        <a:pt x="341" y="340"/>
                      </a:lnTo>
                      <a:close/>
                      <a:moveTo>
                        <a:pt x="3626" y="340"/>
                      </a:moveTo>
                      <a:lnTo>
                        <a:pt x="3626" y="726"/>
                      </a:lnTo>
                      <a:lnTo>
                        <a:pt x="3242" y="726"/>
                      </a:lnTo>
                      <a:lnTo>
                        <a:pt x="3242" y="340"/>
                      </a:lnTo>
                      <a:close/>
                      <a:moveTo>
                        <a:pt x="1450" y="1065"/>
                      </a:moveTo>
                      <a:lnTo>
                        <a:pt x="1450" y="1450"/>
                      </a:lnTo>
                      <a:lnTo>
                        <a:pt x="1066" y="1450"/>
                      </a:lnTo>
                      <a:lnTo>
                        <a:pt x="1066" y="1065"/>
                      </a:lnTo>
                      <a:close/>
                      <a:moveTo>
                        <a:pt x="2177" y="1065"/>
                      </a:moveTo>
                      <a:lnTo>
                        <a:pt x="2177" y="1450"/>
                      </a:lnTo>
                      <a:lnTo>
                        <a:pt x="1793" y="1450"/>
                      </a:lnTo>
                      <a:lnTo>
                        <a:pt x="1793" y="1065"/>
                      </a:lnTo>
                      <a:close/>
                      <a:moveTo>
                        <a:pt x="2901" y="1065"/>
                      </a:moveTo>
                      <a:lnTo>
                        <a:pt x="2901" y="1450"/>
                      </a:lnTo>
                      <a:lnTo>
                        <a:pt x="2517" y="1450"/>
                      </a:lnTo>
                      <a:lnTo>
                        <a:pt x="2517" y="1065"/>
                      </a:lnTo>
                      <a:close/>
                      <a:moveTo>
                        <a:pt x="1" y="1"/>
                      </a:moveTo>
                      <a:lnTo>
                        <a:pt x="1" y="1065"/>
                      </a:lnTo>
                      <a:lnTo>
                        <a:pt x="725" y="1065"/>
                      </a:lnTo>
                      <a:lnTo>
                        <a:pt x="725" y="1789"/>
                      </a:lnTo>
                      <a:lnTo>
                        <a:pt x="3242" y="1789"/>
                      </a:lnTo>
                      <a:lnTo>
                        <a:pt x="3242" y="1065"/>
                      </a:lnTo>
                      <a:lnTo>
                        <a:pt x="3967" y="1065"/>
                      </a:lnTo>
                      <a:lnTo>
                        <a:pt x="3967" y="1"/>
                      </a:lnTo>
                      <a:lnTo>
                        <a:pt x="2901" y="1"/>
                      </a:lnTo>
                      <a:lnTo>
                        <a:pt x="2901" y="726"/>
                      </a:lnTo>
                      <a:lnTo>
                        <a:pt x="1064" y="726"/>
                      </a:lnTo>
                      <a:lnTo>
                        <a:pt x="106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46"/>
                <p:cNvSpPr/>
                <p:nvPr/>
              </p:nvSpPr>
              <p:spPr>
                <a:xfrm>
                  <a:off x="6557144" y="1498380"/>
                  <a:ext cx="32672" cy="32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7" h="1065" extrusionOk="0">
                      <a:moveTo>
                        <a:pt x="725" y="339"/>
                      </a:moveTo>
                      <a:lnTo>
                        <a:pt x="725" y="725"/>
                      </a:lnTo>
                      <a:lnTo>
                        <a:pt x="341" y="725"/>
                      </a:lnTo>
                      <a:lnTo>
                        <a:pt x="341" y="339"/>
                      </a:lnTo>
                      <a:close/>
                      <a:moveTo>
                        <a:pt x="1" y="1"/>
                      </a:moveTo>
                      <a:lnTo>
                        <a:pt x="1" y="1064"/>
                      </a:lnTo>
                      <a:lnTo>
                        <a:pt x="1066" y="1064"/>
                      </a:lnTo>
                      <a:lnTo>
                        <a:pt x="106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46"/>
                <p:cNvSpPr/>
                <p:nvPr/>
              </p:nvSpPr>
              <p:spPr>
                <a:xfrm>
                  <a:off x="6442261" y="1592595"/>
                  <a:ext cx="10380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39" y="341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46"/>
                <p:cNvSpPr/>
                <p:nvPr/>
              </p:nvSpPr>
              <p:spPr>
                <a:xfrm>
                  <a:off x="6424900" y="1592595"/>
                  <a:ext cx="10441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3" name="Google Shape;1483;p46"/>
                <p:cNvSpPr/>
                <p:nvPr/>
              </p:nvSpPr>
              <p:spPr>
                <a:xfrm>
                  <a:off x="6459560" y="1592595"/>
                  <a:ext cx="25782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841" y="341"/>
                      </a:lnTo>
                      <a:lnTo>
                        <a:pt x="8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84" name="Google Shape;1484;p46"/>
          <p:cNvGrpSpPr/>
          <p:nvPr/>
        </p:nvGrpSpPr>
        <p:grpSpPr>
          <a:xfrm>
            <a:off x="713150" y="3498332"/>
            <a:ext cx="3538688" cy="951405"/>
            <a:chOff x="713150" y="3498332"/>
            <a:chExt cx="3538688" cy="951405"/>
          </a:xfrm>
        </p:grpSpPr>
        <p:grpSp>
          <p:nvGrpSpPr>
            <p:cNvPr id="1485" name="Google Shape;1485;p46"/>
            <p:cNvGrpSpPr/>
            <p:nvPr/>
          </p:nvGrpSpPr>
          <p:grpSpPr>
            <a:xfrm>
              <a:off x="713150" y="3498332"/>
              <a:ext cx="2743200" cy="951405"/>
              <a:chOff x="713150" y="3498332"/>
              <a:chExt cx="2743200" cy="951405"/>
            </a:xfrm>
          </p:grpSpPr>
          <p:sp>
            <p:nvSpPr>
              <p:cNvPr id="1486" name="Google Shape;1486;p46"/>
              <p:cNvSpPr txBox="1"/>
              <p:nvPr/>
            </p:nvSpPr>
            <p:spPr>
              <a:xfrm>
                <a:off x="713150" y="3498332"/>
                <a:ext cx="2743200" cy="4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2"/>
                    </a:solidFill>
                    <a:latin typeface="Cinzel"/>
                    <a:ea typeface="Cinzel"/>
                    <a:cs typeface="Cinzel"/>
                    <a:sym typeface="Cinzel"/>
                  </a:rPr>
                  <a:t>Earth</a:t>
                </a:r>
                <a:endParaRPr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  <p:sp>
            <p:nvSpPr>
              <p:cNvPr id="1487" name="Google Shape;1487;p46"/>
              <p:cNvSpPr txBox="1"/>
              <p:nvPr/>
            </p:nvSpPr>
            <p:spPr>
              <a:xfrm>
                <a:off x="713150" y="3846137"/>
                <a:ext cx="2743200" cy="6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Earth is the third planet from the Sun and has life</a:t>
                </a:r>
                <a:endParaRPr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488" name="Google Shape;1488;p46"/>
            <p:cNvGrpSpPr/>
            <p:nvPr/>
          </p:nvGrpSpPr>
          <p:grpSpPr>
            <a:xfrm>
              <a:off x="3497338" y="3634522"/>
              <a:ext cx="754500" cy="754500"/>
              <a:chOff x="719988" y="3492311"/>
              <a:chExt cx="754500" cy="754500"/>
            </a:xfrm>
          </p:grpSpPr>
          <p:sp>
            <p:nvSpPr>
              <p:cNvPr id="1489" name="Google Shape;1489;p46"/>
              <p:cNvSpPr/>
              <p:nvPr/>
            </p:nvSpPr>
            <p:spPr>
              <a:xfrm>
                <a:off x="719988" y="3492311"/>
                <a:ext cx="754500" cy="754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90" name="Google Shape;1490;p46"/>
              <p:cNvGrpSpPr/>
              <p:nvPr/>
            </p:nvGrpSpPr>
            <p:grpSpPr>
              <a:xfrm>
                <a:off x="980584" y="3691973"/>
                <a:ext cx="233324" cy="355008"/>
                <a:chOff x="5642946" y="1425598"/>
                <a:chExt cx="233324" cy="355008"/>
              </a:xfrm>
            </p:grpSpPr>
            <p:sp>
              <p:nvSpPr>
                <p:cNvPr id="1491" name="Google Shape;1491;p46"/>
                <p:cNvSpPr/>
                <p:nvPr/>
              </p:nvSpPr>
              <p:spPr>
                <a:xfrm>
                  <a:off x="5779477" y="1475813"/>
                  <a:ext cx="10411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1" extrusionOk="0">
                      <a:moveTo>
                        <a:pt x="1" y="0"/>
                      </a:moveTo>
                      <a:lnTo>
                        <a:pt x="1" y="341"/>
                      </a:lnTo>
                      <a:lnTo>
                        <a:pt x="340" y="341"/>
                      </a:lnTo>
                      <a:lnTo>
                        <a:pt x="3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2" name="Google Shape;1492;p46"/>
                <p:cNvSpPr/>
                <p:nvPr/>
              </p:nvSpPr>
              <p:spPr>
                <a:xfrm>
                  <a:off x="5729783" y="1475813"/>
                  <a:ext cx="42807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1397" y="341"/>
                      </a:lnTo>
                      <a:lnTo>
                        <a:pt x="139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3" name="Google Shape;1493;p46"/>
                <p:cNvSpPr/>
                <p:nvPr/>
              </p:nvSpPr>
              <p:spPr>
                <a:xfrm>
                  <a:off x="5796808" y="1475813"/>
                  <a:ext cx="10441" cy="1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1" extrusionOk="0">
                      <a:moveTo>
                        <a:pt x="0" y="0"/>
                      </a:moveTo>
                      <a:lnTo>
                        <a:pt x="0" y="341"/>
                      </a:lnTo>
                      <a:lnTo>
                        <a:pt x="341" y="34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4" name="Google Shape;1494;p46"/>
                <p:cNvSpPr/>
                <p:nvPr/>
              </p:nvSpPr>
              <p:spPr>
                <a:xfrm>
                  <a:off x="5757003" y="1574162"/>
                  <a:ext cx="1041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0" extrusionOk="0">
                      <a:moveTo>
                        <a:pt x="1" y="1"/>
                      </a:moveTo>
                      <a:lnTo>
                        <a:pt x="1" y="339"/>
                      </a:lnTo>
                      <a:lnTo>
                        <a:pt x="340" y="339"/>
                      </a:lnTo>
                      <a:lnTo>
                        <a:pt x="3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" name="Google Shape;1495;p46"/>
                <p:cNvSpPr/>
                <p:nvPr/>
              </p:nvSpPr>
              <p:spPr>
                <a:xfrm>
                  <a:off x="5774333" y="1574162"/>
                  <a:ext cx="10441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0" extrusionOk="0">
                      <a:moveTo>
                        <a:pt x="0" y="1"/>
                      </a:moveTo>
                      <a:lnTo>
                        <a:pt x="0" y="339"/>
                      </a:lnTo>
                      <a:lnTo>
                        <a:pt x="341" y="339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6" name="Google Shape;1496;p46"/>
                <p:cNvSpPr/>
                <p:nvPr/>
              </p:nvSpPr>
              <p:spPr>
                <a:xfrm>
                  <a:off x="5791695" y="1574162"/>
                  <a:ext cx="24986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" h="340" extrusionOk="0">
                      <a:moveTo>
                        <a:pt x="0" y="1"/>
                      </a:moveTo>
                      <a:lnTo>
                        <a:pt x="0" y="339"/>
                      </a:lnTo>
                      <a:lnTo>
                        <a:pt x="816" y="339"/>
                      </a:lnTo>
                      <a:lnTo>
                        <a:pt x="81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7" name="Google Shape;1497;p46"/>
                <p:cNvSpPr/>
                <p:nvPr/>
              </p:nvSpPr>
              <p:spPr>
                <a:xfrm>
                  <a:off x="5754645" y="1539532"/>
                  <a:ext cx="1044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342" extrusionOk="0">
                      <a:moveTo>
                        <a:pt x="0" y="1"/>
                      </a:moveTo>
                      <a:lnTo>
                        <a:pt x="0" y="342"/>
                      </a:lnTo>
                      <a:lnTo>
                        <a:pt x="341" y="342"/>
                      </a:lnTo>
                      <a:lnTo>
                        <a:pt x="3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8" name="Google Shape;1498;p46"/>
                <p:cNvSpPr/>
                <p:nvPr/>
              </p:nvSpPr>
              <p:spPr>
                <a:xfrm>
                  <a:off x="5737315" y="1539532"/>
                  <a:ext cx="10411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42" extrusionOk="0">
                      <a:moveTo>
                        <a:pt x="1" y="1"/>
                      </a:moveTo>
                      <a:lnTo>
                        <a:pt x="1" y="342"/>
                      </a:lnTo>
                      <a:lnTo>
                        <a:pt x="340" y="342"/>
                      </a:lnTo>
                      <a:lnTo>
                        <a:pt x="3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9" name="Google Shape;1499;p46"/>
                <p:cNvSpPr/>
                <p:nvPr/>
              </p:nvSpPr>
              <p:spPr>
                <a:xfrm>
                  <a:off x="5772006" y="1539532"/>
                  <a:ext cx="9829" cy="10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342" extrusionOk="0">
                      <a:moveTo>
                        <a:pt x="0" y="1"/>
                      </a:moveTo>
                      <a:lnTo>
                        <a:pt x="0" y="342"/>
                      </a:lnTo>
                      <a:lnTo>
                        <a:pt x="321" y="342"/>
                      </a:lnTo>
                      <a:lnTo>
                        <a:pt x="32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0" name="Google Shape;1500;p46"/>
                <p:cNvSpPr/>
                <p:nvPr/>
              </p:nvSpPr>
              <p:spPr>
                <a:xfrm>
                  <a:off x="5716004" y="1493236"/>
                  <a:ext cx="37203" cy="37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" h="1215" extrusionOk="0">
                      <a:moveTo>
                        <a:pt x="608" y="341"/>
                      </a:moveTo>
                      <a:cubicBezTo>
                        <a:pt x="755" y="341"/>
                        <a:pt x="876" y="460"/>
                        <a:pt x="876" y="607"/>
                      </a:cubicBezTo>
                      <a:cubicBezTo>
                        <a:pt x="876" y="754"/>
                        <a:pt x="755" y="873"/>
                        <a:pt x="608" y="873"/>
                      </a:cubicBezTo>
                      <a:cubicBezTo>
                        <a:pt x="461" y="873"/>
                        <a:pt x="342" y="754"/>
                        <a:pt x="342" y="607"/>
                      </a:cubicBezTo>
                      <a:cubicBezTo>
                        <a:pt x="342" y="460"/>
                        <a:pt x="461" y="341"/>
                        <a:pt x="608" y="341"/>
                      </a:cubicBezTo>
                      <a:close/>
                      <a:moveTo>
                        <a:pt x="608" y="0"/>
                      </a:moveTo>
                      <a:cubicBezTo>
                        <a:pt x="273" y="0"/>
                        <a:pt x="1" y="272"/>
                        <a:pt x="1" y="607"/>
                      </a:cubicBezTo>
                      <a:cubicBezTo>
                        <a:pt x="1" y="942"/>
                        <a:pt x="273" y="1214"/>
                        <a:pt x="608" y="1214"/>
                      </a:cubicBezTo>
                      <a:cubicBezTo>
                        <a:pt x="943" y="1214"/>
                        <a:pt x="1215" y="942"/>
                        <a:pt x="1215" y="607"/>
                      </a:cubicBezTo>
                      <a:cubicBezTo>
                        <a:pt x="1215" y="272"/>
                        <a:pt x="943" y="0"/>
                        <a:pt x="6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1501;p46"/>
                <p:cNvSpPr/>
                <p:nvPr/>
              </p:nvSpPr>
              <p:spPr>
                <a:xfrm>
                  <a:off x="5765883" y="1493236"/>
                  <a:ext cx="37203" cy="37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" h="1215" extrusionOk="0">
                      <a:moveTo>
                        <a:pt x="610" y="341"/>
                      </a:moveTo>
                      <a:cubicBezTo>
                        <a:pt x="756" y="341"/>
                        <a:pt x="878" y="460"/>
                        <a:pt x="878" y="607"/>
                      </a:cubicBezTo>
                      <a:cubicBezTo>
                        <a:pt x="878" y="754"/>
                        <a:pt x="756" y="873"/>
                        <a:pt x="610" y="873"/>
                      </a:cubicBezTo>
                      <a:cubicBezTo>
                        <a:pt x="463" y="873"/>
                        <a:pt x="343" y="754"/>
                        <a:pt x="343" y="607"/>
                      </a:cubicBezTo>
                      <a:cubicBezTo>
                        <a:pt x="340" y="460"/>
                        <a:pt x="461" y="341"/>
                        <a:pt x="610" y="341"/>
                      </a:cubicBezTo>
                      <a:close/>
                      <a:moveTo>
                        <a:pt x="608" y="0"/>
                      </a:moveTo>
                      <a:cubicBezTo>
                        <a:pt x="274" y="0"/>
                        <a:pt x="1" y="272"/>
                        <a:pt x="1" y="607"/>
                      </a:cubicBezTo>
                      <a:cubicBezTo>
                        <a:pt x="1" y="942"/>
                        <a:pt x="273" y="1214"/>
                        <a:pt x="608" y="1214"/>
                      </a:cubicBezTo>
                      <a:cubicBezTo>
                        <a:pt x="943" y="1214"/>
                        <a:pt x="1215" y="942"/>
                        <a:pt x="1215" y="607"/>
                      </a:cubicBezTo>
                      <a:cubicBezTo>
                        <a:pt x="1215" y="272"/>
                        <a:pt x="943" y="0"/>
                        <a:pt x="6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46"/>
                <p:cNvSpPr/>
                <p:nvPr/>
              </p:nvSpPr>
              <p:spPr>
                <a:xfrm>
                  <a:off x="5712023" y="1593636"/>
                  <a:ext cx="95167" cy="4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8" h="1405" extrusionOk="0">
                      <a:moveTo>
                        <a:pt x="2767" y="341"/>
                      </a:moveTo>
                      <a:lnTo>
                        <a:pt x="2767" y="1066"/>
                      </a:lnTo>
                      <a:lnTo>
                        <a:pt x="339" y="1066"/>
                      </a:lnTo>
                      <a:lnTo>
                        <a:pt x="339" y="341"/>
                      </a:lnTo>
                      <a:lnTo>
                        <a:pt x="700" y="341"/>
                      </a:lnTo>
                      <a:lnTo>
                        <a:pt x="700" y="825"/>
                      </a:lnTo>
                      <a:lnTo>
                        <a:pt x="1039" y="825"/>
                      </a:lnTo>
                      <a:lnTo>
                        <a:pt x="1039" y="341"/>
                      </a:lnTo>
                      <a:lnTo>
                        <a:pt x="1383" y="341"/>
                      </a:lnTo>
                      <a:lnTo>
                        <a:pt x="1383" y="825"/>
                      </a:lnTo>
                      <a:lnTo>
                        <a:pt x="1724" y="825"/>
                      </a:lnTo>
                      <a:lnTo>
                        <a:pt x="1724" y="341"/>
                      </a:lnTo>
                      <a:lnTo>
                        <a:pt x="2104" y="341"/>
                      </a:lnTo>
                      <a:lnTo>
                        <a:pt x="2104" y="825"/>
                      </a:lnTo>
                      <a:lnTo>
                        <a:pt x="2443" y="825"/>
                      </a:lnTo>
                      <a:lnTo>
                        <a:pt x="2443" y="341"/>
                      </a:lnTo>
                      <a:close/>
                      <a:moveTo>
                        <a:pt x="0" y="1"/>
                      </a:moveTo>
                      <a:lnTo>
                        <a:pt x="0" y="1405"/>
                      </a:lnTo>
                      <a:lnTo>
                        <a:pt x="3108" y="1405"/>
                      </a:lnTo>
                      <a:lnTo>
                        <a:pt x="310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46"/>
                <p:cNvSpPr/>
                <p:nvPr/>
              </p:nvSpPr>
              <p:spPr>
                <a:xfrm>
                  <a:off x="5753757" y="1653283"/>
                  <a:ext cx="29487" cy="10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" h="340" extrusionOk="0">
                      <a:moveTo>
                        <a:pt x="0" y="0"/>
                      </a:moveTo>
                      <a:lnTo>
                        <a:pt x="0" y="339"/>
                      </a:lnTo>
                      <a:lnTo>
                        <a:pt x="962" y="339"/>
                      </a:lnTo>
                      <a:lnTo>
                        <a:pt x="96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4" name="Google Shape;1504;p46"/>
                <p:cNvSpPr/>
                <p:nvPr/>
              </p:nvSpPr>
              <p:spPr>
                <a:xfrm>
                  <a:off x="5642946" y="1425598"/>
                  <a:ext cx="233324" cy="355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11594" extrusionOk="0">
                      <a:moveTo>
                        <a:pt x="3809" y="335"/>
                      </a:moveTo>
                      <a:cubicBezTo>
                        <a:pt x="3891" y="335"/>
                        <a:pt x="3956" y="403"/>
                        <a:pt x="3956" y="484"/>
                      </a:cubicBezTo>
                      <a:cubicBezTo>
                        <a:pt x="3956" y="566"/>
                        <a:pt x="3891" y="631"/>
                        <a:pt x="3809" y="631"/>
                      </a:cubicBezTo>
                      <a:cubicBezTo>
                        <a:pt x="3728" y="631"/>
                        <a:pt x="3662" y="566"/>
                        <a:pt x="3662" y="484"/>
                      </a:cubicBezTo>
                      <a:cubicBezTo>
                        <a:pt x="3662" y="403"/>
                        <a:pt x="3728" y="335"/>
                        <a:pt x="3809" y="335"/>
                      </a:cubicBezTo>
                      <a:close/>
                      <a:moveTo>
                        <a:pt x="1655" y="2407"/>
                      </a:moveTo>
                      <a:lnTo>
                        <a:pt x="1655" y="3229"/>
                      </a:lnTo>
                      <a:lnTo>
                        <a:pt x="1428" y="3229"/>
                      </a:lnTo>
                      <a:lnTo>
                        <a:pt x="1428" y="2407"/>
                      </a:lnTo>
                      <a:close/>
                      <a:moveTo>
                        <a:pt x="6181" y="2407"/>
                      </a:moveTo>
                      <a:lnTo>
                        <a:pt x="6181" y="3229"/>
                      </a:lnTo>
                      <a:lnTo>
                        <a:pt x="5955" y="3229"/>
                      </a:lnTo>
                      <a:lnTo>
                        <a:pt x="5955" y="2407"/>
                      </a:lnTo>
                      <a:close/>
                      <a:moveTo>
                        <a:pt x="834" y="4738"/>
                      </a:moveTo>
                      <a:cubicBezTo>
                        <a:pt x="1106" y="4738"/>
                        <a:pt x="1327" y="4961"/>
                        <a:pt x="1327" y="5233"/>
                      </a:cubicBezTo>
                      <a:cubicBezTo>
                        <a:pt x="1325" y="5507"/>
                        <a:pt x="1106" y="5726"/>
                        <a:pt x="834" y="5726"/>
                      </a:cubicBezTo>
                      <a:cubicBezTo>
                        <a:pt x="562" y="5726"/>
                        <a:pt x="339" y="5505"/>
                        <a:pt x="339" y="5233"/>
                      </a:cubicBezTo>
                      <a:cubicBezTo>
                        <a:pt x="339" y="4961"/>
                        <a:pt x="562" y="4738"/>
                        <a:pt x="834" y="4738"/>
                      </a:cubicBezTo>
                      <a:close/>
                      <a:moveTo>
                        <a:pt x="6786" y="4738"/>
                      </a:moveTo>
                      <a:cubicBezTo>
                        <a:pt x="7058" y="4738"/>
                        <a:pt x="7279" y="4961"/>
                        <a:pt x="7279" y="5233"/>
                      </a:cubicBezTo>
                      <a:cubicBezTo>
                        <a:pt x="7277" y="5507"/>
                        <a:pt x="7058" y="5726"/>
                        <a:pt x="6786" y="5726"/>
                      </a:cubicBezTo>
                      <a:cubicBezTo>
                        <a:pt x="6514" y="5726"/>
                        <a:pt x="6292" y="5505"/>
                        <a:pt x="6292" y="5233"/>
                      </a:cubicBezTo>
                      <a:cubicBezTo>
                        <a:pt x="6292" y="4961"/>
                        <a:pt x="6514" y="4738"/>
                        <a:pt x="6786" y="4738"/>
                      </a:cubicBezTo>
                      <a:close/>
                      <a:moveTo>
                        <a:pt x="916" y="6067"/>
                      </a:moveTo>
                      <a:lnTo>
                        <a:pt x="916" y="7844"/>
                      </a:lnTo>
                      <a:lnTo>
                        <a:pt x="740" y="7844"/>
                      </a:lnTo>
                      <a:lnTo>
                        <a:pt x="740" y="6067"/>
                      </a:lnTo>
                      <a:close/>
                      <a:moveTo>
                        <a:pt x="6868" y="6067"/>
                      </a:moveTo>
                      <a:lnTo>
                        <a:pt x="6868" y="7844"/>
                      </a:lnTo>
                      <a:lnTo>
                        <a:pt x="6692" y="7844"/>
                      </a:lnTo>
                      <a:lnTo>
                        <a:pt x="6692" y="6067"/>
                      </a:lnTo>
                      <a:close/>
                      <a:moveTo>
                        <a:pt x="2738" y="8321"/>
                      </a:moveTo>
                      <a:lnTo>
                        <a:pt x="2738" y="10370"/>
                      </a:lnTo>
                      <a:lnTo>
                        <a:pt x="2564" y="10370"/>
                      </a:lnTo>
                      <a:lnTo>
                        <a:pt x="2564" y="8321"/>
                      </a:lnTo>
                      <a:close/>
                      <a:moveTo>
                        <a:pt x="5056" y="8321"/>
                      </a:moveTo>
                      <a:lnTo>
                        <a:pt x="5056" y="10370"/>
                      </a:lnTo>
                      <a:lnTo>
                        <a:pt x="4880" y="10370"/>
                      </a:lnTo>
                      <a:lnTo>
                        <a:pt x="4880" y="8321"/>
                      </a:lnTo>
                      <a:close/>
                      <a:moveTo>
                        <a:pt x="3074" y="10709"/>
                      </a:moveTo>
                      <a:lnTo>
                        <a:pt x="3249" y="10886"/>
                      </a:lnTo>
                      <a:lnTo>
                        <a:pt x="3249" y="11252"/>
                      </a:lnTo>
                      <a:lnTo>
                        <a:pt x="2050" y="11252"/>
                      </a:lnTo>
                      <a:lnTo>
                        <a:pt x="2050" y="10886"/>
                      </a:lnTo>
                      <a:lnTo>
                        <a:pt x="2226" y="10709"/>
                      </a:lnTo>
                      <a:close/>
                      <a:moveTo>
                        <a:pt x="5393" y="10709"/>
                      </a:moveTo>
                      <a:lnTo>
                        <a:pt x="5569" y="10886"/>
                      </a:lnTo>
                      <a:lnTo>
                        <a:pt x="5569" y="11252"/>
                      </a:lnTo>
                      <a:lnTo>
                        <a:pt x="4369" y="11252"/>
                      </a:lnTo>
                      <a:lnTo>
                        <a:pt x="4369" y="10886"/>
                      </a:lnTo>
                      <a:lnTo>
                        <a:pt x="4545" y="10709"/>
                      </a:lnTo>
                      <a:close/>
                      <a:moveTo>
                        <a:pt x="3809" y="0"/>
                      </a:moveTo>
                      <a:cubicBezTo>
                        <a:pt x="3539" y="0"/>
                        <a:pt x="3322" y="218"/>
                        <a:pt x="3322" y="488"/>
                      </a:cubicBezTo>
                      <a:cubicBezTo>
                        <a:pt x="3322" y="696"/>
                        <a:pt x="3454" y="875"/>
                        <a:pt x="3639" y="942"/>
                      </a:cubicBezTo>
                      <a:lnTo>
                        <a:pt x="3639" y="1145"/>
                      </a:lnTo>
                      <a:lnTo>
                        <a:pt x="1664" y="1145"/>
                      </a:lnTo>
                      <a:lnTo>
                        <a:pt x="1664" y="2070"/>
                      </a:lnTo>
                      <a:lnTo>
                        <a:pt x="1091" y="2070"/>
                      </a:lnTo>
                      <a:lnTo>
                        <a:pt x="1091" y="3570"/>
                      </a:lnTo>
                      <a:lnTo>
                        <a:pt x="1664" y="3570"/>
                      </a:lnTo>
                      <a:lnTo>
                        <a:pt x="1664" y="3756"/>
                      </a:lnTo>
                      <a:lnTo>
                        <a:pt x="2005" y="3756"/>
                      </a:lnTo>
                      <a:lnTo>
                        <a:pt x="2005" y="1481"/>
                      </a:lnTo>
                      <a:lnTo>
                        <a:pt x="5618" y="1481"/>
                      </a:lnTo>
                      <a:lnTo>
                        <a:pt x="5618" y="4356"/>
                      </a:lnTo>
                      <a:lnTo>
                        <a:pt x="2005" y="4356"/>
                      </a:lnTo>
                      <a:lnTo>
                        <a:pt x="2005" y="4093"/>
                      </a:lnTo>
                      <a:lnTo>
                        <a:pt x="1664" y="4093"/>
                      </a:lnTo>
                      <a:lnTo>
                        <a:pt x="1664" y="4356"/>
                      </a:lnTo>
                      <a:lnTo>
                        <a:pt x="1327" y="4356"/>
                      </a:lnTo>
                      <a:lnTo>
                        <a:pt x="1327" y="4563"/>
                      </a:lnTo>
                      <a:cubicBezTo>
                        <a:pt x="1189" y="4461"/>
                        <a:pt x="1019" y="4400"/>
                        <a:pt x="834" y="4400"/>
                      </a:cubicBezTo>
                      <a:cubicBezTo>
                        <a:pt x="374" y="4400"/>
                        <a:pt x="1" y="4773"/>
                        <a:pt x="1" y="5233"/>
                      </a:cubicBezTo>
                      <a:cubicBezTo>
                        <a:pt x="1" y="5534"/>
                        <a:pt x="160" y="5797"/>
                        <a:pt x="401" y="5943"/>
                      </a:cubicBezTo>
                      <a:lnTo>
                        <a:pt x="401" y="7859"/>
                      </a:lnTo>
                      <a:lnTo>
                        <a:pt x="66" y="8194"/>
                      </a:lnTo>
                      <a:lnTo>
                        <a:pt x="66" y="8920"/>
                      </a:lnTo>
                      <a:lnTo>
                        <a:pt x="405" y="8920"/>
                      </a:lnTo>
                      <a:lnTo>
                        <a:pt x="405" y="8333"/>
                      </a:lnTo>
                      <a:lnTo>
                        <a:pt x="555" y="8185"/>
                      </a:lnTo>
                      <a:lnTo>
                        <a:pt x="1111" y="8185"/>
                      </a:lnTo>
                      <a:lnTo>
                        <a:pt x="1262" y="8333"/>
                      </a:lnTo>
                      <a:lnTo>
                        <a:pt x="1262" y="8920"/>
                      </a:lnTo>
                      <a:lnTo>
                        <a:pt x="1601" y="8920"/>
                      </a:lnTo>
                      <a:lnTo>
                        <a:pt x="1601" y="8194"/>
                      </a:lnTo>
                      <a:lnTo>
                        <a:pt x="1254" y="7846"/>
                      </a:lnTo>
                      <a:lnTo>
                        <a:pt x="1254" y="5951"/>
                      </a:lnTo>
                      <a:cubicBezTo>
                        <a:pt x="1280" y="5938"/>
                        <a:pt x="1305" y="5922"/>
                        <a:pt x="1327" y="5904"/>
                      </a:cubicBezTo>
                      <a:lnTo>
                        <a:pt x="1327" y="7607"/>
                      </a:lnTo>
                      <a:lnTo>
                        <a:pt x="2041" y="8321"/>
                      </a:lnTo>
                      <a:lnTo>
                        <a:pt x="2226" y="8321"/>
                      </a:lnTo>
                      <a:lnTo>
                        <a:pt x="2226" y="10370"/>
                      </a:lnTo>
                      <a:lnTo>
                        <a:pt x="2088" y="10370"/>
                      </a:lnTo>
                      <a:lnTo>
                        <a:pt x="1713" y="10745"/>
                      </a:lnTo>
                      <a:lnTo>
                        <a:pt x="1713" y="11593"/>
                      </a:lnTo>
                      <a:lnTo>
                        <a:pt x="3592" y="11593"/>
                      </a:lnTo>
                      <a:lnTo>
                        <a:pt x="3592" y="10745"/>
                      </a:lnTo>
                      <a:lnTo>
                        <a:pt x="3215" y="10370"/>
                      </a:lnTo>
                      <a:lnTo>
                        <a:pt x="3077" y="10370"/>
                      </a:lnTo>
                      <a:lnTo>
                        <a:pt x="3077" y="8321"/>
                      </a:lnTo>
                      <a:lnTo>
                        <a:pt x="3483" y="8321"/>
                      </a:lnTo>
                      <a:lnTo>
                        <a:pt x="3483" y="7980"/>
                      </a:lnTo>
                      <a:lnTo>
                        <a:pt x="2179" y="7980"/>
                      </a:lnTo>
                      <a:lnTo>
                        <a:pt x="1664" y="7465"/>
                      </a:lnTo>
                      <a:lnTo>
                        <a:pt x="1664" y="4697"/>
                      </a:lnTo>
                      <a:lnTo>
                        <a:pt x="5951" y="4697"/>
                      </a:lnTo>
                      <a:lnTo>
                        <a:pt x="5951" y="7465"/>
                      </a:lnTo>
                      <a:lnTo>
                        <a:pt x="5438" y="7980"/>
                      </a:lnTo>
                      <a:lnTo>
                        <a:pt x="3820" y="7980"/>
                      </a:lnTo>
                      <a:lnTo>
                        <a:pt x="3820" y="8321"/>
                      </a:lnTo>
                      <a:lnTo>
                        <a:pt x="4538" y="8321"/>
                      </a:lnTo>
                      <a:lnTo>
                        <a:pt x="4538" y="10370"/>
                      </a:lnTo>
                      <a:lnTo>
                        <a:pt x="4400" y="10370"/>
                      </a:lnTo>
                      <a:lnTo>
                        <a:pt x="4025" y="10745"/>
                      </a:lnTo>
                      <a:lnTo>
                        <a:pt x="4025" y="11593"/>
                      </a:lnTo>
                      <a:lnTo>
                        <a:pt x="5904" y="11593"/>
                      </a:lnTo>
                      <a:lnTo>
                        <a:pt x="5904" y="10745"/>
                      </a:lnTo>
                      <a:lnTo>
                        <a:pt x="5529" y="10370"/>
                      </a:lnTo>
                      <a:lnTo>
                        <a:pt x="5389" y="10370"/>
                      </a:lnTo>
                      <a:lnTo>
                        <a:pt x="5389" y="8321"/>
                      </a:lnTo>
                      <a:lnTo>
                        <a:pt x="5576" y="8321"/>
                      </a:lnTo>
                      <a:lnTo>
                        <a:pt x="6290" y="7607"/>
                      </a:lnTo>
                      <a:lnTo>
                        <a:pt x="6290" y="5904"/>
                      </a:lnTo>
                      <a:cubicBezTo>
                        <a:pt x="6310" y="5916"/>
                        <a:pt x="6328" y="5931"/>
                        <a:pt x="6350" y="5943"/>
                      </a:cubicBezTo>
                      <a:lnTo>
                        <a:pt x="6350" y="7859"/>
                      </a:lnTo>
                      <a:lnTo>
                        <a:pt x="6014" y="8194"/>
                      </a:lnTo>
                      <a:lnTo>
                        <a:pt x="6014" y="8920"/>
                      </a:lnTo>
                      <a:lnTo>
                        <a:pt x="6355" y="8920"/>
                      </a:lnTo>
                      <a:lnTo>
                        <a:pt x="6355" y="8333"/>
                      </a:lnTo>
                      <a:lnTo>
                        <a:pt x="6504" y="8185"/>
                      </a:lnTo>
                      <a:lnTo>
                        <a:pt x="7062" y="8185"/>
                      </a:lnTo>
                      <a:lnTo>
                        <a:pt x="7210" y="8333"/>
                      </a:lnTo>
                      <a:lnTo>
                        <a:pt x="7210" y="8920"/>
                      </a:lnTo>
                      <a:lnTo>
                        <a:pt x="7551" y="8920"/>
                      </a:lnTo>
                      <a:lnTo>
                        <a:pt x="7551" y="8194"/>
                      </a:lnTo>
                      <a:lnTo>
                        <a:pt x="7205" y="7846"/>
                      </a:lnTo>
                      <a:lnTo>
                        <a:pt x="7205" y="5952"/>
                      </a:lnTo>
                      <a:lnTo>
                        <a:pt x="7207" y="5952"/>
                      </a:lnTo>
                      <a:cubicBezTo>
                        <a:pt x="7453" y="5808"/>
                        <a:pt x="7620" y="5541"/>
                        <a:pt x="7620" y="5235"/>
                      </a:cubicBezTo>
                      <a:cubicBezTo>
                        <a:pt x="7620" y="4775"/>
                        <a:pt x="7245" y="4401"/>
                        <a:pt x="6786" y="4401"/>
                      </a:cubicBezTo>
                      <a:cubicBezTo>
                        <a:pt x="6601" y="4401"/>
                        <a:pt x="6429" y="4463"/>
                        <a:pt x="6292" y="4565"/>
                      </a:cubicBezTo>
                      <a:lnTo>
                        <a:pt x="6292" y="4358"/>
                      </a:lnTo>
                      <a:lnTo>
                        <a:pt x="5955" y="4358"/>
                      </a:lnTo>
                      <a:lnTo>
                        <a:pt x="5955" y="3570"/>
                      </a:lnTo>
                      <a:lnTo>
                        <a:pt x="6520" y="3570"/>
                      </a:lnTo>
                      <a:lnTo>
                        <a:pt x="6520" y="2070"/>
                      </a:lnTo>
                      <a:lnTo>
                        <a:pt x="5955" y="2070"/>
                      </a:lnTo>
                      <a:lnTo>
                        <a:pt x="5955" y="1145"/>
                      </a:lnTo>
                      <a:lnTo>
                        <a:pt x="3980" y="1145"/>
                      </a:lnTo>
                      <a:lnTo>
                        <a:pt x="3980" y="942"/>
                      </a:lnTo>
                      <a:cubicBezTo>
                        <a:pt x="4164" y="874"/>
                        <a:pt x="4297" y="696"/>
                        <a:pt x="4297" y="488"/>
                      </a:cubicBezTo>
                      <a:cubicBezTo>
                        <a:pt x="4297" y="218"/>
                        <a:pt x="4079" y="0"/>
                        <a:pt x="38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505" name="Google Shape;1505;p46"/>
          <p:cNvGrpSpPr/>
          <p:nvPr/>
        </p:nvGrpSpPr>
        <p:grpSpPr>
          <a:xfrm>
            <a:off x="713150" y="2299640"/>
            <a:ext cx="3538688" cy="951405"/>
            <a:chOff x="713150" y="2297961"/>
            <a:chExt cx="3538688" cy="951405"/>
          </a:xfrm>
        </p:grpSpPr>
        <p:grpSp>
          <p:nvGrpSpPr>
            <p:cNvPr id="1506" name="Google Shape;1506;p46"/>
            <p:cNvGrpSpPr/>
            <p:nvPr/>
          </p:nvGrpSpPr>
          <p:grpSpPr>
            <a:xfrm>
              <a:off x="713150" y="2297961"/>
              <a:ext cx="2743200" cy="951405"/>
              <a:chOff x="713150" y="2297961"/>
              <a:chExt cx="2743200" cy="951405"/>
            </a:xfrm>
          </p:grpSpPr>
          <p:sp>
            <p:nvSpPr>
              <p:cNvPr id="1507" name="Google Shape;1507;p46"/>
              <p:cNvSpPr txBox="1"/>
              <p:nvPr/>
            </p:nvSpPr>
            <p:spPr>
              <a:xfrm>
                <a:off x="713150" y="2297961"/>
                <a:ext cx="2743200" cy="4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2"/>
                    </a:solidFill>
                    <a:latin typeface="Cinzel"/>
                    <a:ea typeface="Cinzel"/>
                    <a:cs typeface="Cinzel"/>
                    <a:sym typeface="Cinzel"/>
                  </a:rPr>
                  <a:t>Saturn</a:t>
                </a:r>
                <a:endParaRPr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endParaRPr>
              </a:p>
            </p:txBody>
          </p:sp>
          <p:sp>
            <p:nvSpPr>
              <p:cNvPr id="1508" name="Google Shape;1508;p46"/>
              <p:cNvSpPr txBox="1"/>
              <p:nvPr/>
            </p:nvSpPr>
            <p:spPr>
              <a:xfrm>
                <a:off x="713150" y="2645766"/>
                <a:ext cx="2743200" cy="6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Saturn is composed mostly of hydrogen and helium</a:t>
                </a:r>
                <a:endParaRPr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09" name="Google Shape;1509;p46"/>
            <p:cNvGrpSpPr/>
            <p:nvPr/>
          </p:nvGrpSpPr>
          <p:grpSpPr>
            <a:xfrm>
              <a:off x="3497338" y="2396416"/>
              <a:ext cx="754500" cy="754500"/>
              <a:chOff x="719988" y="2556911"/>
              <a:chExt cx="754500" cy="754500"/>
            </a:xfrm>
          </p:grpSpPr>
          <p:sp>
            <p:nvSpPr>
              <p:cNvPr id="1510" name="Google Shape;1510;p46"/>
              <p:cNvSpPr/>
              <p:nvPr/>
            </p:nvSpPr>
            <p:spPr>
              <a:xfrm>
                <a:off x="719988" y="2556911"/>
                <a:ext cx="754500" cy="754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1" name="Google Shape;1511;p46"/>
              <p:cNvGrpSpPr/>
              <p:nvPr/>
            </p:nvGrpSpPr>
            <p:grpSpPr>
              <a:xfrm>
                <a:off x="919671" y="2756538"/>
                <a:ext cx="355161" cy="355223"/>
                <a:chOff x="4790508" y="1425475"/>
                <a:chExt cx="355161" cy="355223"/>
              </a:xfrm>
            </p:grpSpPr>
            <p:sp>
              <p:nvSpPr>
                <p:cNvPr id="1512" name="Google Shape;1512;p46"/>
                <p:cNvSpPr/>
                <p:nvPr/>
              </p:nvSpPr>
              <p:spPr>
                <a:xfrm>
                  <a:off x="4949391" y="1535215"/>
                  <a:ext cx="14728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lnTo>
                        <a:pt x="1" y="242"/>
                      </a:lnTo>
                      <a:lnTo>
                        <a:pt x="240" y="481"/>
                      </a:lnTo>
                      <a:lnTo>
                        <a:pt x="481" y="242"/>
                      </a:lnTo>
                      <a:lnTo>
                        <a:pt x="2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3" name="Google Shape;1513;p46"/>
                <p:cNvSpPr/>
                <p:nvPr/>
              </p:nvSpPr>
              <p:spPr>
                <a:xfrm>
                  <a:off x="4937143" y="1522906"/>
                  <a:ext cx="14728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1" y="0"/>
                      </a:moveTo>
                      <a:lnTo>
                        <a:pt x="0" y="241"/>
                      </a:lnTo>
                      <a:lnTo>
                        <a:pt x="241" y="481"/>
                      </a:lnTo>
                      <a:lnTo>
                        <a:pt x="480" y="241"/>
                      </a:lnTo>
                      <a:lnTo>
                        <a:pt x="2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4" name="Google Shape;1514;p46"/>
                <p:cNvSpPr/>
                <p:nvPr/>
              </p:nvSpPr>
              <p:spPr>
                <a:xfrm>
                  <a:off x="4924926" y="1510689"/>
                  <a:ext cx="14728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lnTo>
                        <a:pt x="0" y="242"/>
                      </a:lnTo>
                      <a:lnTo>
                        <a:pt x="240" y="481"/>
                      </a:lnTo>
                      <a:lnTo>
                        <a:pt x="481" y="242"/>
                      </a:lnTo>
                      <a:lnTo>
                        <a:pt x="24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5" name="Google Shape;1515;p46"/>
                <p:cNvSpPr/>
                <p:nvPr/>
              </p:nvSpPr>
              <p:spPr>
                <a:xfrm>
                  <a:off x="5034727" y="1570396"/>
                  <a:ext cx="14728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1" y="0"/>
                      </a:moveTo>
                      <a:lnTo>
                        <a:pt x="0" y="240"/>
                      </a:lnTo>
                      <a:lnTo>
                        <a:pt x="241" y="481"/>
                      </a:lnTo>
                      <a:lnTo>
                        <a:pt x="480" y="240"/>
                      </a:lnTo>
                      <a:lnTo>
                        <a:pt x="2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46"/>
                <p:cNvSpPr/>
                <p:nvPr/>
              </p:nvSpPr>
              <p:spPr>
                <a:xfrm>
                  <a:off x="5010262" y="1594922"/>
                  <a:ext cx="14728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1" y="0"/>
                      </a:moveTo>
                      <a:lnTo>
                        <a:pt x="0" y="241"/>
                      </a:lnTo>
                      <a:lnTo>
                        <a:pt x="241" y="480"/>
                      </a:lnTo>
                      <a:lnTo>
                        <a:pt x="480" y="241"/>
                      </a:lnTo>
                      <a:lnTo>
                        <a:pt x="2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1517;p46"/>
                <p:cNvSpPr/>
                <p:nvPr/>
              </p:nvSpPr>
              <p:spPr>
                <a:xfrm>
                  <a:off x="5047036" y="1558118"/>
                  <a:ext cx="14728" cy="14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2" extrusionOk="0">
                      <a:moveTo>
                        <a:pt x="242" y="1"/>
                      </a:moveTo>
                      <a:lnTo>
                        <a:pt x="1" y="242"/>
                      </a:lnTo>
                      <a:lnTo>
                        <a:pt x="242" y="481"/>
                      </a:lnTo>
                      <a:lnTo>
                        <a:pt x="481" y="242"/>
                      </a:lnTo>
                      <a:lnTo>
                        <a:pt x="2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8" name="Google Shape;1518;p46"/>
                <p:cNvSpPr/>
                <p:nvPr/>
              </p:nvSpPr>
              <p:spPr>
                <a:xfrm>
                  <a:off x="5022510" y="1582613"/>
                  <a:ext cx="14728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2" y="0"/>
                      </a:moveTo>
                      <a:lnTo>
                        <a:pt x="1" y="241"/>
                      </a:lnTo>
                      <a:lnTo>
                        <a:pt x="242" y="480"/>
                      </a:lnTo>
                      <a:lnTo>
                        <a:pt x="481" y="241"/>
                      </a:lnTo>
                      <a:lnTo>
                        <a:pt x="2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1519;p46"/>
                <p:cNvSpPr/>
                <p:nvPr/>
              </p:nvSpPr>
              <p:spPr>
                <a:xfrm>
                  <a:off x="4822964" y="1711031"/>
                  <a:ext cx="30589" cy="30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1001" extrusionOk="0">
                      <a:moveTo>
                        <a:pt x="759" y="1"/>
                      </a:moveTo>
                      <a:lnTo>
                        <a:pt x="0" y="760"/>
                      </a:lnTo>
                      <a:lnTo>
                        <a:pt x="239" y="1001"/>
                      </a:lnTo>
                      <a:lnTo>
                        <a:pt x="998" y="242"/>
                      </a:lnTo>
                      <a:lnTo>
                        <a:pt x="75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46"/>
                <p:cNvSpPr/>
                <p:nvPr/>
              </p:nvSpPr>
              <p:spPr>
                <a:xfrm>
                  <a:off x="4851073" y="1698722"/>
                  <a:ext cx="14728" cy="14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3" extrusionOk="0">
                      <a:moveTo>
                        <a:pt x="240" y="0"/>
                      </a:moveTo>
                      <a:lnTo>
                        <a:pt x="1" y="241"/>
                      </a:lnTo>
                      <a:lnTo>
                        <a:pt x="240" y="482"/>
                      </a:lnTo>
                      <a:lnTo>
                        <a:pt x="481" y="241"/>
                      </a:lnTo>
                      <a:lnTo>
                        <a:pt x="2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46"/>
                <p:cNvSpPr/>
                <p:nvPr/>
              </p:nvSpPr>
              <p:spPr>
                <a:xfrm>
                  <a:off x="4863290" y="1686444"/>
                  <a:ext cx="14789" cy="14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482" extrusionOk="0">
                      <a:moveTo>
                        <a:pt x="241" y="1"/>
                      </a:moveTo>
                      <a:lnTo>
                        <a:pt x="0" y="242"/>
                      </a:lnTo>
                      <a:lnTo>
                        <a:pt x="241" y="481"/>
                      </a:lnTo>
                      <a:lnTo>
                        <a:pt x="482" y="242"/>
                      </a:lnTo>
                      <a:lnTo>
                        <a:pt x="2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46"/>
                <p:cNvSpPr/>
                <p:nvPr/>
              </p:nvSpPr>
              <p:spPr>
                <a:xfrm>
                  <a:off x="5071960" y="1484295"/>
                  <a:ext cx="14728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39" y="0"/>
                      </a:moveTo>
                      <a:lnTo>
                        <a:pt x="0" y="239"/>
                      </a:lnTo>
                      <a:lnTo>
                        <a:pt x="239" y="480"/>
                      </a:lnTo>
                      <a:lnTo>
                        <a:pt x="480" y="239"/>
                      </a:lnTo>
                      <a:lnTo>
                        <a:pt x="2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1523;p46"/>
                <p:cNvSpPr/>
                <p:nvPr/>
              </p:nvSpPr>
              <p:spPr>
                <a:xfrm>
                  <a:off x="5059620" y="1496481"/>
                  <a:ext cx="14728" cy="14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3" extrusionOk="0">
                      <a:moveTo>
                        <a:pt x="242" y="1"/>
                      </a:moveTo>
                      <a:lnTo>
                        <a:pt x="1" y="242"/>
                      </a:lnTo>
                      <a:lnTo>
                        <a:pt x="242" y="483"/>
                      </a:lnTo>
                      <a:lnTo>
                        <a:pt x="481" y="242"/>
                      </a:lnTo>
                      <a:lnTo>
                        <a:pt x="2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46"/>
                <p:cNvSpPr/>
                <p:nvPr/>
              </p:nvSpPr>
              <p:spPr>
                <a:xfrm>
                  <a:off x="4999943" y="1508760"/>
                  <a:ext cx="62281" cy="6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" h="2034" extrusionOk="0">
                      <a:moveTo>
                        <a:pt x="1792" y="0"/>
                      </a:moveTo>
                      <a:lnTo>
                        <a:pt x="0" y="1794"/>
                      </a:lnTo>
                      <a:lnTo>
                        <a:pt x="241" y="2033"/>
                      </a:lnTo>
                      <a:lnTo>
                        <a:pt x="2033" y="241"/>
                      </a:lnTo>
                      <a:lnTo>
                        <a:pt x="179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46"/>
                <p:cNvSpPr/>
                <p:nvPr/>
              </p:nvSpPr>
              <p:spPr>
                <a:xfrm>
                  <a:off x="4790508" y="1425475"/>
                  <a:ext cx="355161" cy="355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9" h="11601" extrusionOk="0">
                      <a:moveTo>
                        <a:pt x="5795" y="5348"/>
                      </a:moveTo>
                      <a:lnTo>
                        <a:pt x="6248" y="5801"/>
                      </a:lnTo>
                      <a:lnTo>
                        <a:pt x="5795" y="6254"/>
                      </a:lnTo>
                      <a:lnTo>
                        <a:pt x="5342" y="5801"/>
                      </a:lnTo>
                      <a:lnTo>
                        <a:pt x="5795" y="5348"/>
                      </a:lnTo>
                      <a:close/>
                      <a:moveTo>
                        <a:pt x="3552" y="7265"/>
                      </a:moveTo>
                      <a:lnTo>
                        <a:pt x="4327" y="8040"/>
                      </a:lnTo>
                      <a:lnTo>
                        <a:pt x="4106" y="8263"/>
                      </a:lnTo>
                      <a:lnTo>
                        <a:pt x="3329" y="7486"/>
                      </a:lnTo>
                      <a:lnTo>
                        <a:pt x="3552" y="7265"/>
                      </a:lnTo>
                      <a:close/>
                      <a:moveTo>
                        <a:pt x="8036" y="7265"/>
                      </a:moveTo>
                      <a:lnTo>
                        <a:pt x="8257" y="7486"/>
                      </a:lnTo>
                      <a:lnTo>
                        <a:pt x="7480" y="8263"/>
                      </a:lnTo>
                      <a:lnTo>
                        <a:pt x="7259" y="8040"/>
                      </a:lnTo>
                      <a:lnTo>
                        <a:pt x="8036" y="7265"/>
                      </a:lnTo>
                      <a:close/>
                      <a:moveTo>
                        <a:pt x="3285" y="7921"/>
                      </a:moveTo>
                      <a:lnTo>
                        <a:pt x="3671" y="8307"/>
                      </a:lnTo>
                      <a:lnTo>
                        <a:pt x="3490" y="8488"/>
                      </a:lnTo>
                      <a:lnTo>
                        <a:pt x="3104" y="8102"/>
                      </a:lnTo>
                      <a:lnTo>
                        <a:pt x="3285" y="7921"/>
                      </a:lnTo>
                      <a:close/>
                      <a:moveTo>
                        <a:pt x="8301" y="7921"/>
                      </a:moveTo>
                      <a:lnTo>
                        <a:pt x="8482" y="8102"/>
                      </a:lnTo>
                      <a:lnTo>
                        <a:pt x="8096" y="8488"/>
                      </a:lnTo>
                      <a:lnTo>
                        <a:pt x="7915" y="8307"/>
                      </a:lnTo>
                      <a:lnTo>
                        <a:pt x="8301" y="7921"/>
                      </a:lnTo>
                      <a:close/>
                      <a:moveTo>
                        <a:pt x="1803" y="8397"/>
                      </a:moveTo>
                      <a:lnTo>
                        <a:pt x="1870" y="8464"/>
                      </a:lnTo>
                      <a:lnTo>
                        <a:pt x="1486" y="8850"/>
                      </a:lnTo>
                      <a:lnTo>
                        <a:pt x="1417" y="8781"/>
                      </a:lnTo>
                      <a:lnTo>
                        <a:pt x="1803" y="8397"/>
                      </a:lnTo>
                      <a:close/>
                      <a:moveTo>
                        <a:pt x="8458" y="9722"/>
                      </a:moveTo>
                      <a:lnTo>
                        <a:pt x="8844" y="10106"/>
                      </a:lnTo>
                      <a:lnTo>
                        <a:pt x="8775" y="10175"/>
                      </a:lnTo>
                      <a:lnTo>
                        <a:pt x="8391" y="9789"/>
                      </a:lnTo>
                      <a:lnTo>
                        <a:pt x="8458" y="9722"/>
                      </a:lnTo>
                      <a:close/>
                      <a:moveTo>
                        <a:pt x="11011" y="10492"/>
                      </a:moveTo>
                      <a:lnTo>
                        <a:pt x="11252" y="10731"/>
                      </a:lnTo>
                      <a:lnTo>
                        <a:pt x="11252" y="10749"/>
                      </a:lnTo>
                      <a:lnTo>
                        <a:pt x="10745" y="11256"/>
                      </a:lnTo>
                      <a:lnTo>
                        <a:pt x="10727" y="11256"/>
                      </a:lnTo>
                      <a:lnTo>
                        <a:pt x="10486" y="11017"/>
                      </a:lnTo>
                      <a:lnTo>
                        <a:pt x="11011" y="10492"/>
                      </a:lnTo>
                      <a:close/>
                      <a:moveTo>
                        <a:pt x="575" y="10494"/>
                      </a:moveTo>
                      <a:lnTo>
                        <a:pt x="1100" y="11019"/>
                      </a:lnTo>
                      <a:lnTo>
                        <a:pt x="859" y="11260"/>
                      </a:lnTo>
                      <a:lnTo>
                        <a:pt x="841" y="11260"/>
                      </a:lnTo>
                      <a:lnTo>
                        <a:pt x="335" y="10751"/>
                      </a:lnTo>
                      <a:lnTo>
                        <a:pt x="335" y="10733"/>
                      </a:lnTo>
                      <a:lnTo>
                        <a:pt x="575" y="10494"/>
                      </a:lnTo>
                      <a:close/>
                      <a:moveTo>
                        <a:pt x="10658" y="1"/>
                      </a:moveTo>
                      <a:lnTo>
                        <a:pt x="10348" y="310"/>
                      </a:lnTo>
                      <a:lnTo>
                        <a:pt x="10587" y="551"/>
                      </a:lnTo>
                      <a:lnTo>
                        <a:pt x="10799" y="339"/>
                      </a:lnTo>
                      <a:lnTo>
                        <a:pt x="10903" y="339"/>
                      </a:lnTo>
                      <a:lnTo>
                        <a:pt x="11254" y="691"/>
                      </a:lnTo>
                      <a:lnTo>
                        <a:pt x="11254" y="792"/>
                      </a:lnTo>
                      <a:lnTo>
                        <a:pt x="6490" y="5558"/>
                      </a:lnTo>
                      <a:lnTo>
                        <a:pt x="6038" y="5105"/>
                      </a:lnTo>
                      <a:lnTo>
                        <a:pt x="10348" y="792"/>
                      </a:lnTo>
                      <a:lnTo>
                        <a:pt x="10107" y="553"/>
                      </a:lnTo>
                      <a:lnTo>
                        <a:pt x="5798" y="4866"/>
                      </a:lnTo>
                      <a:lnTo>
                        <a:pt x="933" y="2"/>
                      </a:lnTo>
                      <a:lnTo>
                        <a:pt x="549" y="2"/>
                      </a:lnTo>
                      <a:lnTo>
                        <a:pt x="0" y="553"/>
                      </a:lnTo>
                      <a:lnTo>
                        <a:pt x="0" y="937"/>
                      </a:lnTo>
                      <a:lnTo>
                        <a:pt x="310" y="1249"/>
                      </a:lnTo>
                      <a:lnTo>
                        <a:pt x="549" y="1008"/>
                      </a:lnTo>
                      <a:lnTo>
                        <a:pt x="339" y="798"/>
                      </a:lnTo>
                      <a:lnTo>
                        <a:pt x="339" y="693"/>
                      </a:lnTo>
                      <a:lnTo>
                        <a:pt x="690" y="343"/>
                      </a:lnTo>
                      <a:lnTo>
                        <a:pt x="792" y="343"/>
                      </a:lnTo>
                      <a:lnTo>
                        <a:pt x="5557" y="5109"/>
                      </a:lnTo>
                      <a:lnTo>
                        <a:pt x="5104" y="5561"/>
                      </a:lnTo>
                      <a:lnTo>
                        <a:pt x="790" y="1249"/>
                      </a:lnTo>
                      <a:lnTo>
                        <a:pt x="549" y="1488"/>
                      </a:lnTo>
                      <a:lnTo>
                        <a:pt x="4865" y="5801"/>
                      </a:lnTo>
                      <a:lnTo>
                        <a:pt x="3718" y="6948"/>
                      </a:lnTo>
                      <a:lnTo>
                        <a:pt x="3555" y="6785"/>
                      </a:lnTo>
                      <a:lnTo>
                        <a:pt x="2854" y="7486"/>
                      </a:lnTo>
                      <a:lnTo>
                        <a:pt x="3050" y="7683"/>
                      </a:lnTo>
                      <a:lnTo>
                        <a:pt x="2868" y="7864"/>
                      </a:lnTo>
                      <a:lnTo>
                        <a:pt x="2673" y="7667"/>
                      </a:lnTo>
                      <a:lnTo>
                        <a:pt x="2115" y="8225"/>
                      </a:lnTo>
                      <a:lnTo>
                        <a:pt x="1807" y="7917"/>
                      </a:lnTo>
                      <a:lnTo>
                        <a:pt x="942" y="8781"/>
                      </a:lnTo>
                      <a:lnTo>
                        <a:pt x="1250" y="9089"/>
                      </a:lnTo>
                      <a:lnTo>
                        <a:pt x="212" y="10128"/>
                      </a:lnTo>
                      <a:lnTo>
                        <a:pt x="339" y="10254"/>
                      </a:lnTo>
                      <a:lnTo>
                        <a:pt x="0" y="10593"/>
                      </a:lnTo>
                      <a:lnTo>
                        <a:pt x="0" y="10892"/>
                      </a:lnTo>
                      <a:lnTo>
                        <a:pt x="707" y="11599"/>
                      </a:lnTo>
                      <a:lnTo>
                        <a:pt x="1006" y="11599"/>
                      </a:lnTo>
                      <a:lnTo>
                        <a:pt x="1345" y="11260"/>
                      </a:lnTo>
                      <a:lnTo>
                        <a:pt x="1471" y="11387"/>
                      </a:lnTo>
                      <a:lnTo>
                        <a:pt x="3021" y="9838"/>
                      </a:lnTo>
                      <a:lnTo>
                        <a:pt x="2781" y="9597"/>
                      </a:lnTo>
                      <a:lnTo>
                        <a:pt x="1471" y="10907"/>
                      </a:lnTo>
                      <a:lnTo>
                        <a:pt x="694" y="10129"/>
                      </a:lnTo>
                      <a:lnTo>
                        <a:pt x="2675" y="8149"/>
                      </a:lnTo>
                      <a:lnTo>
                        <a:pt x="3450" y="8926"/>
                      </a:lnTo>
                      <a:lnTo>
                        <a:pt x="3021" y="9357"/>
                      </a:lnTo>
                      <a:lnTo>
                        <a:pt x="3260" y="9597"/>
                      </a:lnTo>
                      <a:lnTo>
                        <a:pt x="3932" y="8926"/>
                      </a:lnTo>
                      <a:lnTo>
                        <a:pt x="3735" y="8729"/>
                      </a:lnTo>
                      <a:lnTo>
                        <a:pt x="3916" y="8548"/>
                      </a:lnTo>
                      <a:lnTo>
                        <a:pt x="4113" y="8745"/>
                      </a:lnTo>
                      <a:lnTo>
                        <a:pt x="4814" y="8044"/>
                      </a:lnTo>
                      <a:lnTo>
                        <a:pt x="4653" y="7883"/>
                      </a:lnTo>
                      <a:lnTo>
                        <a:pt x="5157" y="7377"/>
                      </a:lnTo>
                      <a:lnTo>
                        <a:pt x="4916" y="7138"/>
                      </a:lnTo>
                      <a:lnTo>
                        <a:pt x="4414" y="7642"/>
                      </a:lnTo>
                      <a:lnTo>
                        <a:pt x="3961" y="7189"/>
                      </a:lnTo>
                      <a:lnTo>
                        <a:pt x="5106" y="6043"/>
                      </a:lnTo>
                      <a:lnTo>
                        <a:pt x="5559" y="6496"/>
                      </a:lnTo>
                      <a:lnTo>
                        <a:pt x="5157" y="6899"/>
                      </a:lnTo>
                      <a:lnTo>
                        <a:pt x="5396" y="7140"/>
                      </a:lnTo>
                      <a:lnTo>
                        <a:pt x="5800" y="6736"/>
                      </a:lnTo>
                      <a:lnTo>
                        <a:pt x="6945" y="7883"/>
                      </a:lnTo>
                      <a:lnTo>
                        <a:pt x="6782" y="8046"/>
                      </a:lnTo>
                      <a:lnTo>
                        <a:pt x="7485" y="8747"/>
                      </a:lnTo>
                      <a:lnTo>
                        <a:pt x="7683" y="8551"/>
                      </a:lnTo>
                      <a:lnTo>
                        <a:pt x="7864" y="8732"/>
                      </a:lnTo>
                      <a:lnTo>
                        <a:pt x="7666" y="8928"/>
                      </a:lnTo>
                      <a:lnTo>
                        <a:pt x="8223" y="9486"/>
                      </a:lnTo>
                      <a:lnTo>
                        <a:pt x="7915" y="9794"/>
                      </a:lnTo>
                      <a:lnTo>
                        <a:pt x="8781" y="10658"/>
                      </a:lnTo>
                      <a:lnTo>
                        <a:pt x="9089" y="10350"/>
                      </a:lnTo>
                      <a:lnTo>
                        <a:pt x="10125" y="11389"/>
                      </a:lnTo>
                      <a:lnTo>
                        <a:pt x="10252" y="11262"/>
                      </a:lnTo>
                      <a:lnTo>
                        <a:pt x="10593" y="11601"/>
                      </a:lnTo>
                      <a:lnTo>
                        <a:pt x="10892" y="11601"/>
                      </a:lnTo>
                      <a:lnTo>
                        <a:pt x="11598" y="10894"/>
                      </a:lnTo>
                      <a:lnTo>
                        <a:pt x="11598" y="10595"/>
                      </a:lnTo>
                      <a:lnTo>
                        <a:pt x="11254" y="10254"/>
                      </a:lnTo>
                      <a:lnTo>
                        <a:pt x="11381" y="10128"/>
                      </a:lnTo>
                      <a:lnTo>
                        <a:pt x="9832" y="8578"/>
                      </a:lnTo>
                      <a:lnTo>
                        <a:pt x="9591" y="8818"/>
                      </a:lnTo>
                      <a:lnTo>
                        <a:pt x="10901" y="10128"/>
                      </a:lnTo>
                      <a:lnTo>
                        <a:pt x="10359" y="10668"/>
                      </a:lnTo>
                      <a:lnTo>
                        <a:pt x="10123" y="10903"/>
                      </a:lnTo>
                      <a:lnTo>
                        <a:pt x="8145" y="8924"/>
                      </a:lnTo>
                      <a:lnTo>
                        <a:pt x="8920" y="8147"/>
                      </a:lnTo>
                      <a:lnTo>
                        <a:pt x="9352" y="8578"/>
                      </a:lnTo>
                      <a:lnTo>
                        <a:pt x="9591" y="8337"/>
                      </a:lnTo>
                      <a:lnTo>
                        <a:pt x="8920" y="7667"/>
                      </a:lnTo>
                      <a:lnTo>
                        <a:pt x="8725" y="7864"/>
                      </a:lnTo>
                      <a:lnTo>
                        <a:pt x="8543" y="7683"/>
                      </a:lnTo>
                      <a:lnTo>
                        <a:pt x="8739" y="7486"/>
                      </a:lnTo>
                      <a:lnTo>
                        <a:pt x="8038" y="6785"/>
                      </a:lnTo>
                      <a:lnTo>
                        <a:pt x="7877" y="6944"/>
                      </a:lnTo>
                      <a:lnTo>
                        <a:pt x="7371" y="6442"/>
                      </a:lnTo>
                      <a:lnTo>
                        <a:pt x="7132" y="6681"/>
                      </a:lnTo>
                      <a:lnTo>
                        <a:pt x="7637" y="7185"/>
                      </a:lnTo>
                      <a:lnTo>
                        <a:pt x="7184" y="7638"/>
                      </a:lnTo>
                      <a:lnTo>
                        <a:pt x="6038" y="6491"/>
                      </a:lnTo>
                      <a:lnTo>
                        <a:pt x="6490" y="6038"/>
                      </a:lnTo>
                      <a:lnTo>
                        <a:pt x="6891" y="6440"/>
                      </a:lnTo>
                      <a:lnTo>
                        <a:pt x="7132" y="6199"/>
                      </a:lnTo>
                      <a:lnTo>
                        <a:pt x="6731" y="5799"/>
                      </a:lnTo>
                      <a:lnTo>
                        <a:pt x="11593" y="934"/>
                      </a:lnTo>
                      <a:lnTo>
                        <a:pt x="11593" y="551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46"/>
                <p:cNvSpPr/>
                <p:nvPr/>
              </p:nvSpPr>
              <p:spPr>
                <a:xfrm>
                  <a:off x="5090699" y="1732281"/>
                  <a:ext cx="14728" cy="14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3" extrusionOk="0">
                      <a:moveTo>
                        <a:pt x="242" y="1"/>
                      </a:moveTo>
                      <a:lnTo>
                        <a:pt x="1" y="242"/>
                      </a:lnTo>
                      <a:lnTo>
                        <a:pt x="242" y="483"/>
                      </a:lnTo>
                      <a:lnTo>
                        <a:pt x="481" y="242"/>
                      </a:lnTo>
                      <a:lnTo>
                        <a:pt x="2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7" name="Google Shape;1527;p46"/>
                <p:cNvSpPr/>
                <p:nvPr/>
              </p:nvSpPr>
              <p:spPr>
                <a:xfrm>
                  <a:off x="5078451" y="1720033"/>
                  <a:ext cx="14728" cy="14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3" extrusionOk="0">
                      <a:moveTo>
                        <a:pt x="239" y="0"/>
                      </a:moveTo>
                      <a:lnTo>
                        <a:pt x="0" y="241"/>
                      </a:lnTo>
                      <a:lnTo>
                        <a:pt x="239" y="482"/>
                      </a:lnTo>
                      <a:lnTo>
                        <a:pt x="480" y="241"/>
                      </a:lnTo>
                      <a:lnTo>
                        <a:pt x="2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1528;p46"/>
                <p:cNvSpPr/>
                <p:nvPr/>
              </p:nvSpPr>
              <p:spPr>
                <a:xfrm>
                  <a:off x="5066173" y="1707816"/>
                  <a:ext cx="14728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2" y="1"/>
                      </a:moveTo>
                      <a:lnTo>
                        <a:pt x="1" y="242"/>
                      </a:lnTo>
                      <a:lnTo>
                        <a:pt x="242" y="481"/>
                      </a:lnTo>
                      <a:lnTo>
                        <a:pt x="481" y="242"/>
                      </a:lnTo>
                      <a:lnTo>
                        <a:pt x="2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1529;p46"/>
                <p:cNvSpPr/>
                <p:nvPr/>
              </p:nvSpPr>
              <p:spPr>
                <a:xfrm>
                  <a:off x="4835947" y="1471128"/>
                  <a:ext cx="87910" cy="87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1" h="2871" extrusionOk="0">
                      <a:moveTo>
                        <a:pt x="239" y="1"/>
                      </a:moveTo>
                      <a:lnTo>
                        <a:pt x="0" y="242"/>
                      </a:lnTo>
                      <a:lnTo>
                        <a:pt x="2629" y="2871"/>
                      </a:lnTo>
                      <a:lnTo>
                        <a:pt x="2870" y="2632"/>
                      </a:lnTo>
                      <a:lnTo>
                        <a:pt x="2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46"/>
                <p:cNvSpPr/>
                <p:nvPr/>
              </p:nvSpPr>
              <p:spPr>
                <a:xfrm>
                  <a:off x="4921313" y="1556587"/>
                  <a:ext cx="14728" cy="1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2" y="0"/>
                      </a:moveTo>
                      <a:lnTo>
                        <a:pt x="1" y="241"/>
                      </a:lnTo>
                      <a:lnTo>
                        <a:pt x="242" y="480"/>
                      </a:lnTo>
                      <a:lnTo>
                        <a:pt x="481" y="241"/>
                      </a:lnTo>
                      <a:lnTo>
                        <a:pt x="2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46"/>
                <p:cNvSpPr/>
                <p:nvPr/>
              </p:nvSpPr>
              <p:spPr>
                <a:xfrm>
                  <a:off x="4933592" y="1568773"/>
                  <a:ext cx="14728" cy="14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2" extrusionOk="0">
                      <a:moveTo>
                        <a:pt x="239" y="1"/>
                      </a:moveTo>
                      <a:lnTo>
                        <a:pt x="0" y="242"/>
                      </a:lnTo>
                      <a:lnTo>
                        <a:pt x="239" y="481"/>
                      </a:lnTo>
                      <a:lnTo>
                        <a:pt x="480" y="242"/>
                      </a:lnTo>
                      <a:lnTo>
                        <a:pt x="2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1532" name="Google Shape;1532;p46"/>
          <p:cNvCxnSpPr>
            <a:stCxn id="1342" idx="3"/>
            <a:endCxn id="1386" idx="1"/>
          </p:cNvCxnSpPr>
          <p:nvPr/>
        </p:nvCxnSpPr>
        <p:spPr>
          <a:xfrm>
            <a:off x="4251838" y="1576498"/>
            <a:ext cx="640200" cy="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3" name="Google Shape;1533;p46"/>
          <p:cNvCxnSpPr>
            <a:stCxn id="1386" idx="2"/>
            <a:endCxn id="1416" idx="0"/>
          </p:cNvCxnSpPr>
          <p:nvPr/>
        </p:nvCxnSpPr>
        <p:spPr>
          <a:xfrm rot="-5400000" flipH="1">
            <a:off x="5048313" y="2174848"/>
            <a:ext cx="442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4" name="Google Shape;1534;p46"/>
          <p:cNvCxnSpPr>
            <a:stCxn id="1416" idx="1"/>
            <a:endCxn id="1510" idx="3"/>
          </p:cNvCxnSpPr>
          <p:nvPr/>
        </p:nvCxnSpPr>
        <p:spPr>
          <a:xfrm flipH="1">
            <a:off x="4251963" y="2773666"/>
            <a:ext cx="640200" cy="18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5" name="Google Shape;1535;p46"/>
          <p:cNvCxnSpPr>
            <a:stCxn id="1489" idx="0"/>
            <a:endCxn id="1510" idx="2"/>
          </p:cNvCxnSpPr>
          <p:nvPr/>
        </p:nvCxnSpPr>
        <p:spPr>
          <a:xfrm rot="-5400000">
            <a:off x="3633988" y="3393322"/>
            <a:ext cx="4818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6" name="Google Shape;1536;p46"/>
          <p:cNvCxnSpPr>
            <a:stCxn id="1440" idx="1"/>
            <a:endCxn id="1489" idx="3"/>
          </p:cNvCxnSpPr>
          <p:nvPr/>
        </p:nvCxnSpPr>
        <p:spPr>
          <a:xfrm flipH="1">
            <a:off x="4251963" y="4011772"/>
            <a:ext cx="640200" cy="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short film pitch deck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2" name="Google Shape;1542;p47"/>
          <p:cNvGrpSpPr/>
          <p:nvPr/>
        </p:nvGrpSpPr>
        <p:grpSpPr>
          <a:xfrm>
            <a:off x="6104170" y="1174502"/>
            <a:ext cx="2322602" cy="987866"/>
            <a:chOff x="6104170" y="1174502"/>
            <a:chExt cx="2322602" cy="987866"/>
          </a:xfrm>
        </p:grpSpPr>
        <p:sp>
          <p:nvSpPr>
            <p:cNvPr id="1543" name="Google Shape;1543;p47"/>
            <p:cNvSpPr txBox="1"/>
            <p:nvPr/>
          </p:nvSpPr>
          <p:spPr>
            <a:xfrm>
              <a:off x="6104172" y="1174502"/>
              <a:ext cx="23226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Jupiter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544" name="Google Shape;1544;p47"/>
            <p:cNvSpPr txBox="1"/>
            <p:nvPr/>
          </p:nvSpPr>
          <p:spPr>
            <a:xfrm>
              <a:off x="6104170" y="1558768"/>
              <a:ext cx="2322600" cy="60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Jupiter is the biggest planet of them all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45" name="Google Shape;1545;p47"/>
          <p:cNvGrpSpPr/>
          <p:nvPr/>
        </p:nvGrpSpPr>
        <p:grpSpPr>
          <a:xfrm>
            <a:off x="717225" y="1174507"/>
            <a:ext cx="2323805" cy="987864"/>
            <a:chOff x="717225" y="1174507"/>
            <a:chExt cx="2323805" cy="987864"/>
          </a:xfrm>
        </p:grpSpPr>
        <p:sp>
          <p:nvSpPr>
            <p:cNvPr id="1546" name="Google Shape;1546;p47"/>
            <p:cNvSpPr txBox="1"/>
            <p:nvPr/>
          </p:nvSpPr>
          <p:spPr>
            <a:xfrm>
              <a:off x="717225" y="1174507"/>
              <a:ext cx="23238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Venus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547" name="Google Shape;1547;p47"/>
            <p:cNvSpPr txBox="1"/>
            <p:nvPr/>
          </p:nvSpPr>
          <p:spPr>
            <a:xfrm>
              <a:off x="717230" y="1558772"/>
              <a:ext cx="2323800" cy="60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Venus is the second planet from the Sun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48" name="Google Shape;1548;p47"/>
          <p:cNvGrpSpPr/>
          <p:nvPr/>
        </p:nvGrpSpPr>
        <p:grpSpPr>
          <a:xfrm>
            <a:off x="4195359" y="2379744"/>
            <a:ext cx="754500" cy="754500"/>
            <a:chOff x="1545902" y="3603448"/>
            <a:chExt cx="754500" cy="754500"/>
          </a:xfrm>
        </p:grpSpPr>
        <p:sp>
          <p:nvSpPr>
            <p:cNvPr id="1549" name="Google Shape;1549;p47"/>
            <p:cNvSpPr/>
            <p:nvPr/>
          </p:nvSpPr>
          <p:spPr>
            <a:xfrm>
              <a:off x="1545902" y="3603448"/>
              <a:ext cx="754500" cy="754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0" name="Google Shape;1550;p47"/>
            <p:cNvGrpSpPr/>
            <p:nvPr/>
          </p:nvGrpSpPr>
          <p:grpSpPr>
            <a:xfrm>
              <a:off x="1745537" y="3849472"/>
              <a:ext cx="355222" cy="262444"/>
              <a:chOff x="831875" y="2784697"/>
              <a:chExt cx="355222" cy="262444"/>
            </a:xfrm>
          </p:grpSpPr>
          <p:sp>
            <p:nvSpPr>
              <p:cNvPr id="1551" name="Google Shape;1551;p47"/>
              <p:cNvSpPr/>
              <p:nvPr/>
            </p:nvSpPr>
            <p:spPr>
              <a:xfrm>
                <a:off x="841642" y="2826064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47"/>
              <p:cNvSpPr/>
              <p:nvPr/>
            </p:nvSpPr>
            <p:spPr>
              <a:xfrm>
                <a:off x="859003" y="2826064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340" y="34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47"/>
              <p:cNvSpPr/>
              <p:nvPr/>
            </p:nvSpPr>
            <p:spPr>
              <a:xfrm>
                <a:off x="876334" y="2826064"/>
                <a:ext cx="1044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47"/>
              <p:cNvSpPr/>
              <p:nvPr/>
            </p:nvSpPr>
            <p:spPr>
              <a:xfrm>
                <a:off x="1102457" y="3027294"/>
                <a:ext cx="1041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2" extrusionOk="0">
                    <a:moveTo>
                      <a:pt x="0" y="1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47"/>
              <p:cNvSpPr/>
              <p:nvPr/>
            </p:nvSpPr>
            <p:spPr>
              <a:xfrm>
                <a:off x="1119757" y="3027294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1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47"/>
              <p:cNvSpPr/>
              <p:nvPr/>
            </p:nvSpPr>
            <p:spPr>
              <a:xfrm>
                <a:off x="1137118" y="3027294"/>
                <a:ext cx="1041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2" extrusionOk="0">
                    <a:moveTo>
                      <a:pt x="1" y="1"/>
                    </a:moveTo>
                    <a:lnTo>
                      <a:pt x="1" y="341"/>
                    </a:lnTo>
                    <a:lnTo>
                      <a:pt x="340" y="341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47"/>
              <p:cNvSpPr/>
              <p:nvPr/>
            </p:nvSpPr>
            <p:spPr>
              <a:xfrm>
                <a:off x="847429" y="2784697"/>
                <a:ext cx="339668" cy="262444"/>
              </a:xfrm>
              <a:custGeom>
                <a:avLst/>
                <a:gdLst/>
                <a:ahLst/>
                <a:cxnLst/>
                <a:rect l="l" t="t" r="r" b="b"/>
                <a:pathLst>
                  <a:path w="11093" h="8571" extrusionOk="0">
                    <a:moveTo>
                      <a:pt x="9574" y="4122"/>
                    </a:moveTo>
                    <a:lnTo>
                      <a:pt x="9574" y="4122"/>
                    </a:lnTo>
                    <a:cubicBezTo>
                      <a:pt x="9694" y="4197"/>
                      <a:pt x="9734" y="4255"/>
                      <a:pt x="9734" y="4285"/>
                    </a:cubicBezTo>
                    <a:cubicBezTo>
                      <a:pt x="9734" y="4313"/>
                      <a:pt x="9694" y="4371"/>
                      <a:pt x="9574" y="4449"/>
                    </a:cubicBezTo>
                    <a:cubicBezTo>
                      <a:pt x="9576" y="4394"/>
                      <a:pt x="9580" y="4340"/>
                      <a:pt x="9580" y="4285"/>
                    </a:cubicBezTo>
                    <a:cubicBezTo>
                      <a:pt x="9580" y="4231"/>
                      <a:pt x="9576" y="4177"/>
                      <a:pt x="9574" y="4122"/>
                    </a:cubicBezTo>
                    <a:close/>
                    <a:moveTo>
                      <a:pt x="5291" y="0"/>
                    </a:moveTo>
                    <a:cubicBezTo>
                      <a:pt x="4573" y="0"/>
                      <a:pt x="3865" y="181"/>
                      <a:pt x="3240" y="522"/>
                    </a:cubicBezTo>
                    <a:lnTo>
                      <a:pt x="3403" y="821"/>
                    </a:lnTo>
                    <a:cubicBezTo>
                      <a:pt x="3977" y="506"/>
                      <a:pt x="4630" y="341"/>
                      <a:pt x="5291" y="341"/>
                    </a:cubicBezTo>
                    <a:cubicBezTo>
                      <a:pt x="6965" y="341"/>
                      <a:pt x="8462" y="1404"/>
                      <a:pt x="9014" y="2985"/>
                    </a:cubicBezTo>
                    <a:cubicBezTo>
                      <a:pt x="9112" y="3260"/>
                      <a:pt x="9177" y="3548"/>
                      <a:pt x="9210" y="3842"/>
                    </a:cubicBezTo>
                    <a:cubicBezTo>
                      <a:pt x="9226" y="3988"/>
                      <a:pt x="9235" y="4137"/>
                      <a:pt x="9235" y="4285"/>
                    </a:cubicBezTo>
                    <a:cubicBezTo>
                      <a:pt x="9235" y="4391"/>
                      <a:pt x="9230" y="4497"/>
                      <a:pt x="9221" y="4606"/>
                    </a:cubicBezTo>
                    <a:cubicBezTo>
                      <a:pt x="8886" y="4726"/>
                      <a:pt x="8415" y="4831"/>
                      <a:pt x="7853" y="4912"/>
                    </a:cubicBezTo>
                    <a:lnTo>
                      <a:pt x="7900" y="5249"/>
                    </a:lnTo>
                    <a:cubicBezTo>
                      <a:pt x="8545" y="5159"/>
                      <a:pt x="9078" y="5034"/>
                      <a:pt x="9442" y="4887"/>
                    </a:cubicBezTo>
                    <a:cubicBezTo>
                      <a:pt x="9864" y="4719"/>
                      <a:pt x="10071" y="4523"/>
                      <a:pt x="10071" y="4287"/>
                    </a:cubicBezTo>
                    <a:cubicBezTo>
                      <a:pt x="10071" y="4070"/>
                      <a:pt x="9895" y="3887"/>
                      <a:pt x="9538" y="3726"/>
                    </a:cubicBezTo>
                    <a:cubicBezTo>
                      <a:pt x="9514" y="3546"/>
                      <a:pt x="9478" y="3367"/>
                      <a:pt x="9433" y="3191"/>
                    </a:cubicBezTo>
                    <a:lnTo>
                      <a:pt x="9433" y="3191"/>
                    </a:lnTo>
                    <a:cubicBezTo>
                      <a:pt x="10265" y="3503"/>
                      <a:pt x="10750" y="3903"/>
                      <a:pt x="10750" y="4285"/>
                    </a:cubicBezTo>
                    <a:cubicBezTo>
                      <a:pt x="10750" y="4376"/>
                      <a:pt x="10723" y="4467"/>
                      <a:pt x="10671" y="4559"/>
                    </a:cubicBezTo>
                    <a:lnTo>
                      <a:pt x="10408" y="4385"/>
                    </a:lnTo>
                    <a:lnTo>
                      <a:pt x="10219" y="4668"/>
                    </a:lnTo>
                    <a:lnTo>
                      <a:pt x="10451" y="4822"/>
                    </a:lnTo>
                    <a:cubicBezTo>
                      <a:pt x="10174" y="5068"/>
                      <a:pt x="9719" y="5300"/>
                      <a:pt x="9123" y="5490"/>
                    </a:cubicBezTo>
                    <a:cubicBezTo>
                      <a:pt x="8089" y="5820"/>
                      <a:pt x="6730" y="6001"/>
                      <a:pt x="5294" y="6001"/>
                    </a:cubicBezTo>
                    <a:cubicBezTo>
                      <a:pt x="3858" y="6001"/>
                      <a:pt x="2499" y="5820"/>
                      <a:pt x="1464" y="5490"/>
                    </a:cubicBezTo>
                    <a:cubicBezTo>
                      <a:pt x="924" y="5318"/>
                      <a:pt x="493" y="5110"/>
                      <a:pt x="212" y="4885"/>
                    </a:cubicBezTo>
                    <a:lnTo>
                      <a:pt x="0" y="5150"/>
                    </a:lnTo>
                    <a:cubicBezTo>
                      <a:pt x="304" y="5391"/>
                      <a:pt x="734" y="5605"/>
                      <a:pt x="1283" y="5786"/>
                    </a:cubicBezTo>
                    <a:cubicBezTo>
                      <a:pt x="1906" y="7453"/>
                      <a:pt x="3510" y="8571"/>
                      <a:pt x="5296" y="8571"/>
                    </a:cubicBezTo>
                    <a:cubicBezTo>
                      <a:pt x="6016" y="8571"/>
                      <a:pt x="6728" y="8390"/>
                      <a:pt x="7355" y="8042"/>
                    </a:cubicBezTo>
                    <a:lnTo>
                      <a:pt x="7192" y="7746"/>
                    </a:lnTo>
                    <a:cubicBezTo>
                      <a:pt x="6614" y="8063"/>
                      <a:pt x="5959" y="8230"/>
                      <a:pt x="5296" y="8230"/>
                    </a:cubicBezTo>
                    <a:cubicBezTo>
                      <a:pt x="3740" y="8230"/>
                      <a:pt x="2336" y="7313"/>
                      <a:pt x="1703" y="5913"/>
                    </a:cubicBezTo>
                    <a:lnTo>
                      <a:pt x="1703" y="5913"/>
                    </a:lnTo>
                    <a:cubicBezTo>
                      <a:pt x="2718" y="6190"/>
                      <a:pt x="3977" y="6342"/>
                      <a:pt x="5296" y="6342"/>
                    </a:cubicBezTo>
                    <a:cubicBezTo>
                      <a:pt x="6286" y="6342"/>
                      <a:pt x="7244" y="6255"/>
                      <a:pt x="8089" y="6097"/>
                    </a:cubicBezTo>
                    <a:lnTo>
                      <a:pt x="8089" y="6097"/>
                    </a:lnTo>
                    <a:cubicBezTo>
                      <a:pt x="7958" y="6183"/>
                      <a:pt x="7819" y="6262"/>
                      <a:pt x="7670" y="6337"/>
                    </a:cubicBezTo>
                    <a:lnTo>
                      <a:pt x="7819" y="6641"/>
                    </a:lnTo>
                    <a:cubicBezTo>
                      <a:pt x="8215" y="6443"/>
                      <a:pt x="8558" y="6206"/>
                      <a:pt x="8833" y="5931"/>
                    </a:cubicBezTo>
                    <a:lnTo>
                      <a:pt x="8831" y="5929"/>
                    </a:lnTo>
                    <a:cubicBezTo>
                      <a:pt x="8850" y="5925"/>
                      <a:pt x="8868" y="5920"/>
                      <a:pt x="8886" y="5913"/>
                    </a:cubicBezTo>
                    <a:lnTo>
                      <a:pt x="8886" y="5913"/>
                    </a:lnTo>
                    <a:cubicBezTo>
                      <a:pt x="8580" y="6583"/>
                      <a:pt x="8087" y="7168"/>
                      <a:pt x="7469" y="7576"/>
                    </a:cubicBezTo>
                    <a:lnTo>
                      <a:pt x="7655" y="7859"/>
                    </a:lnTo>
                    <a:cubicBezTo>
                      <a:pt x="8407" y="7360"/>
                      <a:pt x="8993" y="6626"/>
                      <a:pt x="9308" y="5786"/>
                    </a:cubicBezTo>
                    <a:cubicBezTo>
                      <a:pt x="10460" y="5403"/>
                      <a:pt x="11093" y="4874"/>
                      <a:pt x="11093" y="4285"/>
                    </a:cubicBezTo>
                    <a:cubicBezTo>
                      <a:pt x="11093" y="3697"/>
                      <a:pt x="10459" y="3166"/>
                      <a:pt x="9304" y="2783"/>
                    </a:cubicBezTo>
                    <a:cubicBezTo>
                      <a:pt x="8683" y="1115"/>
                      <a:pt x="7081" y="0"/>
                      <a:pt x="52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47"/>
              <p:cNvSpPr/>
              <p:nvPr/>
            </p:nvSpPr>
            <p:spPr>
              <a:xfrm>
                <a:off x="918527" y="2808948"/>
                <a:ext cx="119449" cy="119479"/>
              </a:xfrm>
              <a:custGeom>
                <a:avLst/>
                <a:gdLst/>
                <a:ahLst/>
                <a:cxnLst/>
                <a:rect l="l" t="t" r="r" b="b"/>
                <a:pathLst>
                  <a:path w="3901" h="3902" extrusionOk="0">
                    <a:moveTo>
                      <a:pt x="1951" y="0"/>
                    </a:moveTo>
                    <a:cubicBezTo>
                      <a:pt x="1615" y="0"/>
                      <a:pt x="1282" y="87"/>
                      <a:pt x="992" y="252"/>
                    </a:cubicBezTo>
                    <a:lnTo>
                      <a:pt x="1161" y="549"/>
                    </a:lnTo>
                    <a:cubicBezTo>
                      <a:pt x="1400" y="413"/>
                      <a:pt x="1673" y="341"/>
                      <a:pt x="1951" y="341"/>
                    </a:cubicBezTo>
                    <a:cubicBezTo>
                      <a:pt x="2838" y="341"/>
                      <a:pt x="3561" y="1062"/>
                      <a:pt x="3561" y="1950"/>
                    </a:cubicBezTo>
                    <a:cubicBezTo>
                      <a:pt x="3561" y="2838"/>
                      <a:pt x="2838" y="3561"/>
                      <a:pt x="1951" y="3561"/>
                    </a:cubicBezTo>
                    <a:cubicBezTo>
                      <a:pt x="1063" y="3561"/>
                      <a:pt x="340" y="2838"/>
                      <a:pt x="340" y="1950"/>
                    </a:cubicBezTo>
                    <a:cubicBezTo>
                      <a:pt x="340" y="1477"/>
                      <a:pt x="546" y="1031"/>
                      <a:pt x="905" y="725"/>
                    </a:cubicBezTo>
                    <a:lnTo>
                      <a:pt x="686" y="468"/>
                    </a:lnTo>
                    <a:cubicBezTo>
                      <a:pt x="251" y="839"/>
                      <a:pt x="1" y="1379"/>
                      <a:pt x="1" y="1950"/>
                    </a:cubicBezTo>
                    <a:cubicBezTo>
                      <a:pt x="1" y="3026"/>
                      <a:pt x="874" y="3901"/>
                      <a:pt x="1951" y="3901"/>
                    </a:cubicBezTo>
                    <a:cubicBezTo>
                      <a:pt x="3027" y="3901"/>
                      <a:pt x="3900" y="3026"/>
                      <a:pt x="3900" y="1950"/>
                    </a:cubicBezTo>
                    <a:cubicBezTo>
                      <a:pt x="3900" y="875"/>
                      <a:pt x="3027" y="0"/>
                      <a:pt x="19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47"/>
              <p:cNvSpPr/>
              <p:nvPr/>
            </p:nvSpPr>
            <p:spPr>
              <a:xfrm>
                <a:off x="933408" y="2868564"/>
                <a:ext cx="22444" cy="3404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1112" extrusionOk="0">
                    <a:moveTo>
                      <a:pt x="1" y="1"/>
                    </a:moveTo>
                    <a:lnTo>
                      <a:pt x="1" y="3"/>
                    </a:lnTo>
                    <a:cubicBezTo>
                      <a:pt x="1" y="429"/>
                      <a:pt x="187" y="834"/>
                      <a:pt x="511" y="1112"/>
                    </a:cubicBezTo>
                    <a:lnTo>
                      <a:pt x="733" y="853"/>
                    </a:lnTo>
                    <a:cubicBezTo>
                      <a:pt x="484" y="641"/>
                      <a:pt x="343" y="329"/>
                      <a:pt x="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47"/>
              <p:cNvSpPr/>
              <p:nvPr/>
            </p:nvSpPr>
            <p:spPr>
              <a:xfrm>
                <a:off x="992779" y="2828085"/>
                <a:ext cx="14330" cy="1433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68" extrusionOk="0">
                    <a:moveTo>
                      <a:pt x="145" y="0"/>
                    </a:moveTo>
                    <a:lnTo>
                      <a:pt x="0" y="308"/>
                    </a:lnTo>
                    <a:cubicBezTo>
                      <a:pt x="89" y="350"/>
                      <a:pt x="172" y="404"/>
                      <a:pt x="249" y="468"/>
                    </a:cubicBezTo>
                    <a:lnTo>
                      <a:pt x="468" y="207"/>
                    </a:lnTo>
                    <a:cubicBezTo>
                      <a:pt x="370" y="123"/>
                      <a:pt x="261" y="55"/>
                      <a:pt x="1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47"/>
              <p:cNvSpPr/>
              <p:nvPr/>
            </p:nvSpPr>
            <p:spPr>
              <a:xfrm>
                <a:off x="978235" y="2823921"/>
                <a:ext cx="11697" cy="1160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79" extrusionOk="0">
                    <a:moveTo>
                      <a:pt x="1" y="0"/>
                    </a:moveTo>
                    <a:lnTo>
                      <a:pt x="1" y="341"/>
                    </a:lnTo>
                    <a:cubicBezTo>
                      <a:pt x="100" y="341"/>
                      <a:pt x="198" y="354"/>
                      <a:pt x="292" y="379"/>
                    </a:cubicBezTo>
                    <a:lnTo>
                      <a:pt x="381" y="49"/>
                    </a:lnTo>
                    <a:cubicBezTo>
                      <a:pt x="256" y="17"/>
                      <a:pt x="129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47"/>
              <p:cNvSpPr/>
              <p:nvPr/>
            </p:nvSpPr>
            <p:spPr>
              <a:xfrm>
                <a:off x="1004659" y="2839996"/>
                <a:ext cx="18372" cy="28660"/>
              </a:xfrm>
              <a:custGeom>
                <a:avLst/>
                <a:gdLst/>
                <a:ahLst/>
                <a:cxnLst/>
                <a:rect l="l" t="t" r="r" b="b"/>
                <a:pathLst>
                  <a:path w="600" h="936" extrusionOk="0">
                    <a:moveTo>
                      <a:pt x="261" y="1"/>
                    </a:moveTo>
                    <a:lnTo>
                      <a:pt x="0" y="218"/>
                    </a:lnTo>
                    <a:cubicBezTo>
                      <a:pt x="169" y="419"/>
                      <a:pt x="261" y="675"/>
                      <a:pt x="261" y="936"/>
                    </a:cubicBezTo>
                    <a:lnTo>
                      <a:pt x="600" y="936"/>
                    </a:lnTo>
                    <a:cubicBezTo>
                      <a:pt x="600" y="595"/>
                      <a:pt x="480" y="262"/>
                      <a:pt x="2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47"/>
              <p:cNvSpPr/>
              <p:nvPr/>
            </p:nvSpPr>
            <p:spPr>
              <a:xfrm>
                <a:off x="1023000" y="2868625"/>
                <a:ext cx="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47"/>
              <p:cNvSpPr/>
              <p:nvPr/>
            </p:nvSpPr>
            <p:spPr>
              <a:xfrm>
                <a:off x="949789" y="2840210"/>
                <a:ext cx="56892" cy="56923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9" extrusionOk="0">
                    <a:moveTo>
                      <a:pt x="930" y="340"/>
                    </a:moveTo>
                    <a:cubicBezTo>
                      <a:pt x="1254" y="343"/>
                      <a:pt x="1518" y="606"/>
                      <a:pt x="1518" y="929"/>
                    </a:cubicBezTo>
                    <a:cubicBezTo>
                      <a:pt x="1518" y="1253"/>
                      <a:pt x="1254" y="1518"/>
                      <a:pt x="930" y="1518"/>
                    </a:cubicBezTo>
                    <a:cubicBezTo>
                      <a:pt x="605" y="1518"/>
                      <a:pt x="341" y="1253"/>
                      <a:pt x="341" y="929"/>
                    </a:cubicBezTo>
                    <a:cubicBezTo>
                      <a:pt x="341" y="604"/>
                      <a:pt x="605" y="340"/>
                      <a:pt x="930" y="340"/>
                    </a:cubicBezTo>
                    <a:close/>
                    <a:moveTo>
                      <a:pt x="930" y="1"/>
                    </a:moveTo>
                    <a:cubicBezTo>
                      <a:pt x="417" y="3"/>
                      <a:pt x="0" y="418"/>
                      <a:pt x="0" y="929"/>
                    </a:cubicBezTo>
                    <a:cubicBezTo>
                      <a:pt x="0" y="1441"/>
                      <a:pt x="417" y="1858"/>
                      <a:pt x="930" y="1858"/>
                    </a:cubicBezTo>
                    <a:cubicBezTo>
                      <a:pt x="1441" y="1858"/>
                      <a:pt x="1857" y="1441"/>
                      <a:pt x="1857" y="929"/>
                    </a:cubicBezTo>
                    <a:cubicBezTo>
                      <a:pt x="1857" y="418"/>
                      <a:pt x="1441" y="1"/>
                      <a:pt x="9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47"/>
              <p:cNvSpPr/>
              <p:nvPr/>
            </p:nvSpPr>
            <p:spPr>
              <a:xfrm>
                <a:off x="1083656" y="2840333"/>
                <a:ext cx="14667" cy="14728"/>
              </a:xfrm>
              <a:custGeom>
                <a:avLst/>
                <a:gdLst/>
                <a:ahLst/>
                <a:cxnLst/>
                <a:rect l="l" t="t" r="r" b="b"/>
                <a:pathLst>
                  <a:path w="479" h="481" extrusionOk="0">
                    <a:moveTo>
                      <a:pt x="248" y="1"/>
                    </a:moveTo>
                    <a:lnTo>
                      <a:pt x="0" y="234"/>
                    </a:lnTo>
                    <a:cubicBezTo>
                      <a:pt x="73" y="314"/>
                      <a:pt x="143" y="397"/>
                      <a:pt x="207" y="481"/>
                    </a:cubicBezTo>
                    <a:lnTo>
                      <a:pt x="479" y="276"/>
                    </a:lnTo>
                    <a:cubicBezTo>
                      <a:pt x="408" y="180"/>
                      <a:pt x="330" y="89"/>
                      <a:pt x="2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47"/>
              <p:cNvSpPr/>
              <p:nvPr/>
            </p:nvSpPr>
            <p:spPr>
              <a:xfrm>
                <a:off x="1093761" y="2854754"/>
                <a:ext cx="14269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467" extrusionOk="0">
                    <a:moveTo>
                      <a:pt x="284" y="1"/>
                    </a:moveTo>
                    <a:lnTo>
                      <a:pt x="0" y="187"/>
                    </a:lnTo>
                    <a:cubicBezTo>
                      <a:pt x="60" y="278"/>
                      <a:pt x="114" y="370"/>
                      <a:pt x="163" y="466"/>
                    </a:cubicBezTo>
                    <a:lnTo>
                      <a:pt x="466" y="307"/>
                    </a:lnTo>
                    <a:cubicBezTo>
                      <a:pt x="410" y="204"/>
                      <a:pt x="350" y="99"/>
                      <a:pt x="2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47"/>
              <p:cNvSpPr/>
              <p:nvPr/>
            </p:nvSpPr>
            <p:spPr>
              <a:xfrm>
                <a:off x="1032829" y="2807539"/>
                <a:ext cx="53340" cy="352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152" extrusionOk="0">
                    <a:moveTo>
                      <a:pt x="77" y="1"/>
                    </a:moveTo>
                    <a:lnTo>
                      <a:pt x="1" y="332"/>
                    </a:lnTo>
                    <a:cubicBezTo>
                      <a:pt x="564" y="465"/>
                      <a:pt x="1088" y="749"/>
                      <a:pt x="1508" y="1151"/>
                    </a:cubicBezTo>
                    <a:lnTo>
                      <a:pt x="1742" y="905"/>
                    </a:lnTo>
                    <a:cubicBezTo>
                      <a:pt x="1274" y="461"/>
                      <a:pt x="700" y="148"/>
                      <a:pt x="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47"/>
              <p:cNvSpPr/>
              <p:nvPr/>
            </p:nvSpPr>
            <p:spPr>
              <a:xfrm>
                <a:off x="1041861" y="2994501"/>
                <a:ext cx="39377" cy="28109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918" extrusionOk="0">
                    <a:moveTo>
                      <a:pt x="1068" y="1"/>
                    </a:moveTo>
                    <a:cubicBezTo>
                      <a:pt x="751" y="266"/>
                      <a:pt x="390" y="465"/>
                      <a:pt x="1" y="597"/>
                    </a:cubicBezTo>
                    <a:lnTo>
                      <a:pt x="110" y="918"/>
                    </a:lnTo>
                    <a:cubicBezTo>
                      <a:pt x="541" y="775"/>
                      <a:pt x="934" y="554"/>
                      <a:pt x="1286" y="264"/>
                    </a:cubicBezTo>
                    <a:lnTo>
                      <a:pt x="10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47"/>
              <p:cNvSpPr/>
              <p:nvPr/>
            </p:nvSpPr>
            <p:spPr>
              <a:xfrm>
                <a:off x="1025939" y="3014648"/>
                <a:ext cx="12370" cy="1234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318" y="1"/>
                    </a:moveTo>
                    <a:cubicBezTo>
                      <a:pt x="213" y="26"/>
                      <a:pt x="108" y="50"/>
                      <a:pt x="1" y="68"/>
                    </a:cubicBezTo>
                    <a:lnTo>
                      <a:pt x="55" y="403"/>
                    </a:lnTo>
                    <a:cubicBezTo>
                      <a:pt x="173" y="385"/>
                      <a:pt x="289" y="359"/>
                      <a:pt x="403" y="329"/>
                    </a:cubicBezTo>
                    <a:lnTo>
                      <a:pt x="3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47"/>
              <p:cNvSpPr/>
              <p:nvPr/>
            </p:nvSpPr>
            <p:spPr>
              <a:xfrm>
                <a:off x="1009527" y="3017496"/>
                <a:ext cx="10901" cy="10901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56" extrusionOk="0">
                    <a:moveTo>
                      <a:pt x="323" y="0"/>
                    </a:moveTo>
                    <a:cubicBezTo>
                      <a:pt x="216" y="11"/>
                      <a:pt x="107" y="15"/>
                      <a:pt x="0" y="15"/>
                    </a:cubicBezTo>
                    <a:lnTo>
                      <a:pt x="0" y="355"/>
                    </a:lnTo>
                    <a:cubicBezTo>
                      <a:pt x="118" y="355"/>
                      <a:pt x="238" y="348"/>
                      <a:pt x="356" y="337"/>
                    </a:cubicBez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47"/>
              <p:cNvSpPr/>
              <p:nvPr/>
            </p:nvSpPr>
            <p:spPr>
              <a:xfrm>
                <a:off x="936899" y="2984427"/>
                <a:ext cx="13626" cy="13626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140" y="0"/>
                    </a:moveTo>
                    <a:lnTo>
                      <a:pt x="1" y="310"/>
                    </a:lnTo>
                    <a:cubicBezTo>
                      <a:pt x="108" y="357"/>
                      <a:pt x="216" y="402"/>
                      <a:pt x="327" y="444"/>
                    </a:cubicBezTo>
                    <a:lnTo>
                      <a:pt x="445" y="123"/>
                    </a:lnTo>
                    <a:cubicBezTo>
                      <a:pt x="339" y="85"/>
                      <a:pt x="238" y="46"/>
                      <a:pt x="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47"/>
              <p:cNvSpPr/>
              <p:nvPr/>
            </p:nvSpPr>
            <p:spPr>
              <a:xfrm>
                <a:off x="921038" y="2976527"/>
                <a:ext cx="14116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7" extrusionOk="0">
                    <a:moveTo>
                      <a:pt x="178" y="1"/>
                    </a:moveTo>
                    <a:lnTo>
                      <a:pt x="0" y="291"/>
                    </a:lnTo>
                    <a:cubicBezTo>
                      <a:pt x="96" y="354"/>
                      <a:pt x="202" y="414"/>
                      <a:pt x="308" y="467"/>
                    </a:cubicBezTo>
                    <a:lnTo>
                      <a:pt x="461" y="162"/>
                    </a:lnTo>
                    <a:cubicBezTo>
                      <a:pt x="365" y="113"/>
                      <a:pt x="269" y="59"/>
                      <a:pt x="1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47"/>
              <p:cNvSpPr/>
              <p:nvPr/>
            </p:nvSpPr>
            <p:spPr>
              <a:xfrm>
                <a:off x="953556" y="2990367"/>
                <a:ext cx="12891" cy="12952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23" extrusionOk="0">
                    <a:moveTo>
                      <a:pt x="104" y="0"/>
                    </a:moveTo>
                    <a:lnTo>
                      <a:pt x="0" y="324"/>
                    </a:lnTo>
                    <a:cubicBezTo>
                      <a:pt x="113" y="361"/>
                      <a:pt x="227" y="391"/>
                      <a:pt x="339" y="422"/>
                    </a:cubicBezTo>
                    <a:lnTo>
                      <a:pt x="421" y="91"/>
                    </a:lnTo>
                    <a:cubicBezTo>
                      <a:pt x="316" y="64"/>
                      <a:pt x="209" y="35"/>
                      <a:pt x="1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47"/>
              <p:cNvSpPr/>
              <p:nvPr/>
            </p:nvSpPr>
            <p:spPr>
              <a:xfrm>
                <a:off x="1104967" y="2897376"/>
                <a:ext cx="14055" cy="13993"/>
              </a:xfrm>
              <a:custGeom>
                <a:avLst/>
                <a:gdLst/>
                <a:ahLst/>
                <a:cxnLst/>
                <a:rect l="l" t="t" r="r" b="b"/>
                <a:pathLst>
                  <a:path w="459" h="457" extrusionOk="0">
                    <a:moveTo>
                      <a:pt x="138" y="0"/>
                    </a:moveTo>
                    <a:lnTo>
                      <a:pt x="0" y="310"/>
                    </a:lnTo>
                    <a:cubicBezTo>
                      <a:pt x="103" y="357"/>
                      <a:pt x="199" y="404"/>
                      <a:pt x="281" y="457"/>
                    </a:cubicBezTo>
                    <a:lnTo>
                      <a:pt x="458" y="167"/>
                    </a:lnTo>
                    <a:cubicBezTo>
                      <a:pt x="366" y="109"/>
                      <a:pt x="257" y="53"/>
                      <a:pt x="1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47"/>
              <p:cNvSpPr/>
              <p:nvPr/>
            </p:nvSpPr>
            <p:spPr>
              <a:xfrm>
                <a:off x="1089321" y="2891222"/>
                <a:ext cx="13228" cy="13167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0" extrusionOk="0">
                    <a:moveTo>
                      <a:pt x="98" y="0"/>
                    </a:moveTo>
                    <a:lnTo>
                      <a:pt x="0" y="326"/>
                    </a:lnTo>
                    <a:cubicBezTo>
                      <a:pt x="109" y="357"/>
                      <a:pt x="216" y="393"/>
                      <a:pt x="312" y="430"/>
                    </a:cubicBezTo>
                    <a:lnTo>
                      <a:pt x="431" y="111"/>
                    </a:lnTo>
                    <a:cubicBezTo>
                      <a:pt x="326" y="73"/>
                      <a:pt x="216" y="33"/>
                      <a:pt x="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47"/>
              <p:cNvSpPr/>
              <p:nvPr/>
            </p:nvSpPr>
            <p:spPr>
              <a:xfrm>
                <a:off x="1056191" y="2883843"/>
                <a:ext cx="11942" cy="1194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90" extrusionOk="0">
                    <a:moveTo>
                      <a:pt x="47" y="0"/>
                    </a:moveTo>
                    <a:lnTo>
                      <a:pt x="0" y="335"/>
                    </a:lnTo>
                    <a:cubicBezTo>
                      <a:pt x="111" y="354"/>
                      <a:pt x="221" y="372"/>
                      <a:pt x="328" y="390"/>
                    </a:cubicBezTo>
                    <a:lnTo>
                      <a:pt x="390" y="55"/>
                    </a:lnTo>
                    <a:cubicBezTo>
                      <a:pt x="278" y="35"/>
                      <a:pt x="163" y="16"/>
                      <a:pt x="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47"/>
              <p:cNvSpPr/>
              <p:nvPr/>
            </p:nvSpPr>
            <p:spPr>
              <a:xfrm>
                <a:off x="1072879" y="2886874"/>
                <a:ext cx="12524" cy="12524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09" extrusionOk="0">
                    <a:moveTo>
                      <a:pt x="71" y="1"/>
                    </a:moveTo>
                    <a:lnTo>
                      <a:pt x="1" y="334"/>
                    </a:lnTo>
                    <a:cubicBezTo>
                      <a:pt x="111" y="356"/>
                      <a:pt x="220" y="381"/>
                      <a:pt x="325" y="409"/>
                    </a:cubicBezTo>
                    <a:lnTo>
                      <a:pt x="408" y="81"/>
                    </a:lnTo>
                    <a:cubicBezTo>
                      <a:pt x="300" y="53"/>
                      <a:pt x="187" y="26"/>
                      <a:pt x="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47"/>
              <p:cNvSpPr/>
              <p:nvPr/>
            </p:nvSpPr>
            <p:spPr>
              <a:xfrm>
                <a:off x="831875" y="2806223"/>
                <a:ext cx="247103" cy="153161"/>
              </a:xfrm>
              <a:custGeom>
                <a:avLst/>
                <a:gdLst/>
                <a:ahLst/>
                <a:cxnLst/>
                <a:rect l="l" t="t" r="r" b="b"/>
                <a:pathLst>
                  <a:path w="8070" h="5002" extrusionOk="0">
                    <a:moveTo>
                      <a:pt x="1521" y="3416"/>
                    </a:moveTo>
                    <a:cubicBezTo>
                      <a:pt x="1519" y="3470"/>
                      <a:pt x="1515" y="3524"/>
                      <a:pt x="1515" y="3579"/>
                    </a:cubicBezTo>
                    <a:cubicBezTo>
                      <a:pt x="1519" y="3633"/>
                      <a:pt x="1519" y="3688"/>
                      <a:pt x="1521" y="3742"/>
                    </a:cubicBezTo>
                    <a:cubicBezTo>
                      <a:pt x="1399" y="3668"/>
                      <a:pt x="1360" y="3610"/>
                      <a:pt x="1360" y="3579"/>
                    </a:cubicBezTo>
                    <a:cubicBezTo>
                      <a:pt x="1360" y="3552"/>
                      <a:pt x="1399" y="3494"/>
                      <a:pt x="1521" y="3416"/>
                    </a:cubicBezTo>
                    <a:close/>
                    <a:moveTo>
                      <a:pt x="3443" y="0"/>
                    </a:moveTo>
                    <a:cubicBezTo>
                      <a:pt x="2688" y="499"/>
                      <a:pt x="2103" y="1236"/>
                      <a:pt x="1785" y="2079"/>
                    </a:cubicBezTo>
                    <a:cubicBezTo>
                      <a:pt x="633" y="2459"/>
                      <a:pt x="1" y="2990"/>
                      <a:pt x="1" y="3577"/>
                    </a:cubicBezTo>
                    <a:cubicBezTo>
                      <a:pt x="1" y="3785"/>
                      <a:pt x="80" y="3987"/>
                      <a:pt x="236" y="4180"/>
                    </a:cubicBezTo>
                    <a:lnTo>
                      <a:pt x="499" y="3965"/>
                    </a:lnTo>
                    <a:cubicBezTo>
                      <a:pt x="441" y="3892"/>
                      <a:pt x="397" y="3820"/>
                      <a:pt x="372" y="3746"/>
                    </a:cubicBezTo>
                    <a:lnTo>
                      <a:pt x="729" y="3746"/>
                    </a:lnTo>
                    <a:lnTo>
                      <a:pt x="729" y="3412"/>
                    </a:lnTo>
                    <a:lnTo>
                      <a:pt x="376" y="3412"/>
                    </a:lnTo>
                    <a:cubicBezTo>
                      <a:pt x="495" y="3084"/>
                      <a:pt x="952" y="2753"/>
                      <a:pt x="1659" y="2488"/>
                    </a:cubicBezTo>
                    <a:lnTo>
                      <a:pt x="1659" y="2488"/>
                    </a:lnTo>
                    <a:cubicBezTo>
                      <a:pt x="1613" y="2662"/>
                      <a:pt x="1577" y="2841"/>
                      <a:pt x="1555" y="3023"/>
                    </a:cubicBezTo>
                    <a:cubicBezTo>
                      <a:pt x="1197" y="3180"/>
                      <a:pt x="1023" y="3367"/>
                      <a:pt x="1023" y="3584"/>
                    </a:cubicBezTo>
                    <a:cubicBezTo>
                      <a:pt x="1023" y="3820"/>
                      <a:pt x="1227" y="4017"/>
                      <a:pt x="1650" y="4184"/>
                    </a:cubicBezTo>
                    <a:cubicBezTo>
                      <a:pt x="2469" y="4510"/>
                      <a:pt x="4058" y="4711"/>
                      <a:pt x="5802" y="4711"/>
                    </a:cubicBezTo>
                    <a:lnTo>
                      <a:pt x="5951" y="4711"/>
                    </a:lnTo>
                    <a:lnTo>
                      <a:pt x="6049" y="5001"/>
                    </a:lnTo>
                    <a:lnTo>
                      <a:pt x="6370" y="4892"/>
                    </a:lnTo>
                    <a:lnTo>
                      <a:pt x="6306" y="4706"/>
                    </a:lnTo>
                    <a:cubicBezTo>
                      <a:pt x="6924" y="4691"/>
                      <a:pt x="7527" y="4652"/>
                      <a:pt x="8069" y="4588"/>
                    </a:cubicBezTo>
                    <a:lnTo>
                      <a:pt x="8029" y="4249"/>
                    </a:lnTo>
                    <a:cubicBezTo>
                      <a:pt x="7354" y="4329"/>
                      <a:pt x="6583" y="4371"/>
                      <a:pt x="5801" y="4371"/>
                    </a:cubicBezTo>
                    <a:cubicBezTo>
                      <a:pt x="4164" y="4371"/>
                      <a:pt x="2675" y="4191"/>
                      <a:pt x="1872" y="3901"/>
                    </a:cubicBezTo>
                    <a:cubicBezTo>
                      <a:pt x="1863" y="3794"/>
                      <a:pt x="1858" y="3686"/>
                      <a:pt x="1858" y="3579"/>
                    </a:cubicBezTo>
                    <a:cubicBezTo>
                      <a:pt x="1858" y="3378"/>
                      <a:pt x="2146" y="3144"/>
                      <a:pt x="2628" y="2957"/>
                    </a:cubicBezTo>
                    <a:lnTo>
                      <a:pt x="2503" y="2640"/>
                    </a:lnTo>
                    <a:cubicBezTo>
                      <a:pt x="2244" y="2742"/>
                      <a:pt x="2050" y="2849"/>
                      <a:pt x="1905" y="2954"/>
                    </a:cubicBezTo>
                    <a:cubicBezTo>
                      <a:pt x="1941" y="2725"/>
                      <a:pt x="1999" y="2499"/>
                      <a:pt x="2075" y="2280"/>
                    </a:cubicBezTo>
                    <a:cubicBezTo>
                      <a:pt x="2358" y="1468"/>
                      <a:pt x="2911" y="759"/>
                      <a:pt x="3632" y="285"/>
                    </a:cubicBezTo>
                    <a:lnTo>
                      <a:pt x="34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579" name="Google Shape;1579;p47"/>
          <p:cNvCxnSpPr>
            <a:stCxn id="1549" idx="1"/>
            <a:endCxn id="1546" idx="3"/>
          </p:cNvCxnSpPr>
          <p:nvPr/>
        </p:nvCxnSpPr>
        <p:spPr>
          <a:xfrm rot="10800000">
            <a:off x="3040959" y="1421094"/>
            <a:ext cx="1154400" cy="13359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0" name="Google Shape;1580;p47"/>
          <p:cNvCxnSpPr>
            <a:stCxn id="1549" idx="1"/>
            <a:endCxn id="1581" idx="3"/>
          </p:cNvCxnSpPr>
          <p:nvPr/>
        </p:nvCxnSpPr>
        <p:spPr>
          <a:xfrm flipH="1">
            <a:off x="3040959" y="2756994"/>
            <a:ext cx="1154400" cy="14202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2" name="Google Shape;1582;p47"/>
          <p:cNvCxnSpPr>
            <a:stCxn id="1549" idx="3"/>
            <a:endCxn id="1543" idx="1"/>
          </p:cNvCxnSpPr>
          <p:nvPr/>
        </p:nvCxnSpPr>
        <p:spPr>
          <a:xfrm rot="10800000" flipH="1">
            <a:off x="4949859" y="1421094"/>
            <a:ext cx="1154400" cy="13359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3" name="Google Shape;1583;p47"/>
          <p:cNvCxnSpPr>
            <a:stCxn id="1549" idx="3"/>
            <a:endCxn id="1584" idx="1"/>
          </p:cNvCxnSpPr>
          <p:nvPr/>
        </p:nvCxnSpPr>
        <p:spPr>
          <a:xfrm>
            <a:off x="4949859" y="2756994"/>
            <a:ext cx="1154400" cy="14202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85" name="Google Shape;1585;p47"/>
          <p:cNvGrpSpPr/>
          <p:nvPr/>
        </p:nvGrpSpPr>
        <p:grpSpPr>
          <a:xfrm>
            <a:off x="6104170" y="3491215"/>
            <a:ext cx="2322602" cy="987815"/>
            <a:chOff x="6104170" y="3491215"/>
            <a:chExt cx="2322602" cy="987815"/>
          </a:xfrm>
        </p:grpSpPr>
        <p:sp>
          <p:nvSpPr>
            <p:cNvPr id="1586" name="Google Shape;1586;p47"/>
            <p:cNvSpPr txBox="1"/>
            <p:nvPr/>
          </p:nvSpPr>
          <p:spPr>
            <a:xfrm>
              <a:off x="6104172" y="3491215"/>
              <a:ext cx="23226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Neptune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584" name="Google Shape;1584;p47"/>
            <p:cNvSpPr txBox="1"/>
            <p:nvPr/>
          </p:nvSpPr>
          <p:spPr>
            <a:xfrm>
              <a:off x="6104170" y="3875430"/>
              <a:ext cx="2322600" cy="60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Neptune is the farthest planet from the Sun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87" name="Google Shape;1587;p47"/>
          <p:cNvGrpSpPr/>
          <p:nvPr/>
        </p:nvGrpSpPr>
        <p:grpSpPr>
          <a:xfrm>
            <a:off x="717225" y="3491220"/>
            <a:ext cx="2323805" cy="987814"/>
            <a:chOff x="717225" y="3491220"/>
            <a:chExt cx="2323805" cy="987814"/>
          </a:xfrm>
        </p:grpSpPr>
        <p:sp>
          <p:nvSpPr>
            <p:cNvPr id="1588" name="Google Shape;1588;p47"/>
            <p:cNvSpPr txBox="1"/>
            <p:nvPr/>
          </p:nvSpPr>
          <p:spPr>
            <a:xfrm>
              <a:off x="717225" y="3491220"/>
              <a:ext cx="23238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Saturn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581" name="Google Shape;1581;p47"/>
            <p:cNvSpPr txBox="1"/>
            <p:nvPr/>
          </p:nvSpPr>
          <p:spPr>
            <a:xfrm>
              <a:off x="717230" y="3875434"/>
              <a:ext cx="2323800" cy="60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Saturn is a gas giant and has several rings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89" name="Google Shape;1589;p47"/>
          <p:cNvGrpSpPr/>
          <p:nvPr/>
        </p:nvGrpSpPr>
        <p:grpSpPr>
          <a:xfrm>
            <a:off x="6104170" y="2332883"/>
            <a:ext cx="2322602" cy="987815"/>
            <a:chOff x="6104170" y="2263090"/>
            <a:chExt cx="2322602" cy="987815"/>
          </a:xfrm>
        </p:grpSpPr>
        <p:sp>
          <p:nvSpPr>
            <p:cNvPr id="1590" name="Google Shape;1590;p47"/>
            <p:cNvSpPr txBox="1"/>
            <p:nvPr/>
          </p:nvSpPr>
          <p:spPr>
            <a:xfrm>
              <a:off x="6104172" y="2263090"/>
              <a:ext cx="23226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Mars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591" name="Google Shape;1591;p47"/>
            <p:cNvSpPr txBox="1"/>
            <p:nvPr/>
          </p:nvSpPr>
          <p:spPr>
            <a:xfrm>
              <a:off x="6104170" y="2647305"/>
              <a:ext cx="2322600" cy="60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Despite being red, Mars is very cold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92" name="Google Shape;1592;p47"/>
          <p:cNvGrpSpPr/>
          <p:nvPr/>
        </p:nvGrpSpPr>
        <p:grpSpPr>
          <a:xfrm>
            <a:off x="718420" y="2332888"/>
            <a:ext cx="2322602" cy="987815"/>
            <a:chOff x="718420" y="2263090"/>
            <a:chExt cx="2322602" cy="987815"/>
          </a:xfrm>
        </p:grpSpPr>
        <p:sp>
          <p:nvSpPr>
            <p:cNvPr id="1593" name="Google Shape;1593;p47"/>
            <p:cNvSpPr txBox="1"/>
            <p:nvPr/>
          </p:nvSpPr>
          <p:spPr>
            <a:xfrm>
              <a:off x="718422" y="2263090"/>
              <a:ext cx="23226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Earth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594" name="Google Shape;1594;p47"/>
            <p:cNvSpPr txBox="1"/>
            <p:nvPr/>
          </p:nvSpPr>
          <p:spPr>
            <a:xfrm>
              <a:off x="718420" y="2647305"/>
              <a:ext cx="2322600" cy="60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Earth is also known as the Blue Planet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595" name="Google Shape;1595;p47"/>
          <p:cNvCxnSpPr>
            <a:stCxn id="1549" idx="1"/>
            <a:endCxn id="1594" idx="3"/>
          </p:cNvCxnSpPr>
          <p:nvPr/>
        </p:nvCxnSpPr>
        <p:spPr>
          <a:xfrm flipH="1">
            <a:off x="3040959" y="2756994"/>
            <a:ext cx="1154400" cy="2619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6" name="Google Shape;1596;p47"/>
          <p:cNvCxnSpPr>
            <a:stCxn id="1549" idx="3"/>
            <a:endCxn id="1591" idx="1"/>
          </p:cNvCxnSpPr>
          <p:nvPr/>
        </p:nvCxnSpPr>
        <p:spPr>
          <a:xfrm>
            <a:off x="4949859" y="2756994"/>
            <a:ext cx="1154400" cy="2619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short film pitch deck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2" name="Google Shape;1602;p48"/>
          <p:cNvGrpSpPr/>
          <p:nvPr/>
        </p:nvGrpSpPr>
        <p:grpSpPr>
          <a:xfrm>
            <a:off x="6890222" y="1348838"/>
            <a:ext cx="754500" cy="754500"/>
            <a:chOff x="4785513" y="3831936"/>
            <a:chExt cx="754500" cy="754500"/>
          </a:xfrm>
        </p:grpSpPr>
        <p:sp>
          <p:nvSpPr>
            <p:cNvPr id="1603" name="Google Shape;1603;p48"/>
            <p:cNvSpPr/>
            <p:nvPr/>
          </p:nvSpPr>
          <p:spPr>
            <a:xfrm>
              <a:off x="4785513" y="3831936"/>
              <a:ext cx="754500" cy="754500"/>
            </a:xfrm>
            <a:prstGeom prst="rect">
              <a:avLst/>
            </a:prstGeom>
            <a:solidFill>
              <a:srgbClr val="FAF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48"/>
            <p:cNvGrpSpPr/>
            <p:nvPr/>
          </p:nvGrpSpPr>
          <p:grpSpPr>
            <a:xfrm>
              <a:off x="4985221" y="4039577"/>
              <a:ext cx="355100" cy="339178"/>
              <a:chOff x="3998696" y="2746239"/>
              <a:chExt cx="355100" cy="339178"/>
            </a:xfrm>
          </p:grpSpPr>
          <p:sp>
            <p:nvSpPr>
              <p:cNvPr id="1605" name="Google Shape;1605;p48"/>
              <p:cNvSpPr/>
              <p:nvPr/>
            </p:nvSpPr>
            <p:spPr>
              <a:xfrm>
                <a:off x="4084858" y="2761763"/>
                <a:ext cx="13718" cy="1374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9" extrusionOk="0">
                    <a:moveTo>
                      <a:pt x="109" y="1"/>
                    </a:moveTo>
                    <a:lnTo>
                      <a:pt x="0" y="323"/>
                    </a:lnTo>
                    <a:cubicBezTo>
                      <a:pt x="98" y="354"/>
                      <a:pt x="190" y="398"/>
                      <a:pt x="279" y="448"/>
                    </a:cubicBezTo>
                    <a:lnTo>
                      <a:pt x="448" y="155"/>
                    </a:lnTo>
                    <a:cubicBezTo>
                      <a:pt x="339" y="92"/>
                      <a:pt x="227" y="39"/>
                      <a:pt x="1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8"/>
              <p:cNvSpPr/>
              <p:nvPr/>
            </p:nvSpPr>
            <p:spPr>
              <a:xfrm>
                <a:off x="4069426" y="2758732"/>
                <a:ext cx="11391" cy="1132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70" extrusionOk="0">
                    <a:moveTo>
                      <a:pt x="0" y="0"/>
                    </a:moveTo>
                    <a:lnTo>
                      <a:pt x="0" y="341"/>
                    </a:lnTo>
                    <a:cubicBezTo>
                      <a:pt x="104" y="341"/>
                      <a:pt x="207" y="350"/>
                      <a:pt x="307" y="370"/>
                    </a:cubicBezTo>
                    <a:lnTo>
                      <a:pt x="372" y="36"/>
                    </a:lnTo>
                    <a:cubicBezTo>
                      <a:pt x="250" y="11"/>
                      <a:pt x="125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8"/>
              <p:cNvSpPr/>
              <p:nvPr/>
            </p:nvSpPr>
            <p:spPr>
              <a:xfrm>
                <a:off x="4098545" y="2770643"/>
                <a:ext cx="29395" cy="46542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520" extrusionOk="0">
                    <a:moveTo>
                      <a:pt x="207" y="1"/>
                    </a:moveTo>
                    <a:lnTo>
                      <a:pt x="1" y="271"/>
                    </a:lnTo>
                    <a:cubicBezTo>
                      <a:pt x="396" y="572"/>
                      <a:pt x="620" y="1026"/>
                      <a:pt x="620" y="1519"/>
                    </a:cubicBezTo>
                    <a:lnTo>
                      <a:pt x="959" y="1519"/>
                    </a:lnTo>
                    <a:cubicBezTo>
                      <a:pt x="959" y="918"/>
                      <a:pt x="686" y="365"/>
                      <a:pt x="2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8"/>
              <p:cNvSpPr/>
              <p:nvPr/>
            </p:nvSpPr>
            <p:spPr>
              <a:xfrm>
                <a:off x="4022640" y="2845813"/>
                <a:ext cx="37479" cy="2866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36" extrusionOk="0">
                    <a:moveTo>
                      <a:pt x="273" y="1"/>
                    </a:moveTo>
                    <a:lnTo>
                      <a:pt x="1" y="206"/>
                    </a:lnTo>
                    <a:cubicBezTo>
                      <a:pt x="284" y="586"/>
                      <a:pt x="695" y="845"/>
                      <a:pt x="1157" y="936"/>
                    </a:cubicBezTo>
                    <a:lnTo>
                      <a:pt x="1224" y="604"/>
                    </a:lnTo>
                    <a:cubicBezTo>
                      <a:pt x="843" y="528"/>
                      <a:pt x="505" y="314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8"/>
              <p:cNvSpPr/>
              <p:nvPr/>
            </p:nvSpPr>
            <p:spPr>
              <a:xfrm>
                <a:off x="4023803" y="2771500"/>
                <a:ext cx="91309" cy="91278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2981" extrusionOk="0">
                    <a:moveTo>
                      <a:pt x="1322" y="353"/>
                    </a:moveTo>
                    <a:lnTo>
                      <a:pt x="1322" y="1011"/>
                    </a:lnTo>
                    <a:cubicBezTo>
                      <a:pt x="1304" y="1017"/>
                      <a:pt x="1287" y="1024"/>
                      <a:pt x="1271" y="1031"/>
                    </a:cubicBezTo>
                    <a:lnTo>
                      <a:pt x="807" y="567"/>
                    </a:lnTo>
                    <a:cubicBezTo>
                      <a:pt x="956" y="455"/>
                      <a:pt x="1132" y="381"/>
                      <a:pt x="1322" y="353"/>
                    </a:cubicBezTo>
                    <a:close/>
                    <a:moveTo>
                      <a:pt x="1661" y="353"/>
                    </a:moveTo>
                    <a:cubicBezTo>
                      <a:pt x="1851" y="382"/>
                      <a:pt x="2029" y="458"/>
                      <a:pt x="2175" y="567"/>
                    </a:cubicBezTo>
                    <a:lnTo>
                      <a:pt x="1711" y="1031"/>
                    </a:lnTo>
                    <a:cubicBezTo>
                      <a:pt x="1695" y="1024"/>
                      <a:pt x="1679" y="1017"/>
                      <a:pt x="1661" y="1011"/>
                    </a:cubicBezTo>
                    <a:lnTo>
                      <a:pt x="1661" y="353"/>
                    </a:lnTo>
                    <a:close/>
                    <a:moveTo>
                      <a:pt x="566" y="806"/>
                    </a:moveTo>
                    <a:lnTo>
                      <a:pt x="1032" y="1270"/>
                    </a:lnTo>
                    <a:cubicBezTo>
                      <a:pt x="1025" y="1286"/>
                      <a:pt x="1017" y="1303"/>
                      <a:pt x="1010" y="1321"/>
                    </a:cubicBezTo>
                    <a:lnTo>
                      <a:pt x="352" y="1321"/>
                    </a:lnTo>
                    <a:cubicBezTo>
                      <a:pt x="381" y="1131"/>
                      <a:pt x="456" y="957"/>
                      <a:pt x="566" y="806"/>
                    </a:cubicBezTo>
                    <a:close/>
                    <a:moveTo>
                      <a:pt x="2414" y="806"/>
                    </a:moveTo>
                    <a:cubicBezTo>
                      <a:pt x="2527" y="957"/>
                      <a:pt x="2603" y="1131"/>
                      <a:pt x="2630" y="1321"/>
                    </a:cubicBezTo>
                    <a:lnTo>
                      <a:pt x="1971" y="1321"/>
                    </a:lnTo>
                    <a:cubicBezTo>
                      <a:pt x="1963" y="1303"/>
                      <a:pt x="1958" y="1286"/>
                      <a:pt x="1951" y="1270"/>
                    </a:cubicBezTo>
                    <a:lnTo>
                      <a:pt x="2414" y="806"/>
                    </a:lnTo>
                    <a:close/>
                    <a:moveTo>
                      <a:pt x="1490" y="1321"/>
                    </a:moveTo>
                    <a:cubicBezTo>
                      <a:pt x="1586" y="1321"/>
                      <a:pt x="1661" y="1397"/>
                      <a:pt x="1661" y="1491"/>
                    </a:cubicBezTo>
                    <a:cubicBezTo>
                      <a:pt x="1661" y="1584"/>
                      <a:pt x="1585" y="1660"/>
                      <a:pt x="1490" y="1660"/>
                    </a:cubicBezTo>
                    <a:cubicBezTo>
                      <a:pt x="1398" y="1660"/>
                      <a:pt x="1322" y="1584"/>
                      <a:pt x="1322" y="1491"/>
                    </a:cubicBezTo>
                    <a:cubicBezTo>
                      <a:pt x="1322" y="1397"/>
                      <a:pt x="1398" y="1321"/>
                      <a:pt x="1490" y="1321"/>
                    </a:cubicBezTo>
                    <a:close/>
                    <a:moveTo>
                      <a:pt x="1010" y="1660"/>
                    </a:moveTo>
                    <a:cubicBezTo>
                      <a:pt x="1017" y="1678"/>
                      <a:pt x="1025" y="1694"/>
                      <a:pt x="1032" y="1710"/>
                    </a:cubicBezTo>
                    <a:lnTo>
                      <a:pt x="566" y="2174"/>
                    </a:lnTo>
                    <a:cubicBezTo>
                      <a:pt x="456" y="2028"/>
                      <a:pt x="381" y="1854"/>
                      <a:pt x="352" y="1660"/>
                    </a:cubicBezTo>
                    <a:close/>
                    <a:moveTo>
                      <a:pt x="2632" y="1663"/>
                    </a:moveTo>
                    <a:cubicBezTo>
                      <a:pt x="2603" y="1854"/>
                      <a:pt x="2527" y="2028"/>
                      <a:pt x="2418" y="2176"/>
                    </a:cubicBezTo>
                    <a:lnTo>
                      <a:pt x="1952" y="1712"/>
                    </a:lnTo>
                    <a:cubicBezTo>
                      <a:pt x="1960" y="1696"/>
                      <a:pt x="1967" y="1681"/>
                      <a:pt x="1974" y="1663"/>
                    </a:cubicBezTo>
                    <a:close/>
                    <a:moveTo>
                      <a:pt x="1711" y="1950"/>
                    </a:moveTo>
                    <a:lnTo>
                      <a:pt x="2175" y="2415"/>
                    </a:lnTo>
                    <a:cubicBezTo>
                      <a:pt x="2025" y="2526"/>
                      <a:pt x="1851" y="2600"/>
                      <a:pt x="1661" y="2627"/>
                    </a:cubicBezTo>
                    <a:lnTo>
                      <a:pt x="1661" y="1971"/>
                    </a:lnTo>
                    <a:cubicBezTo>
                      <a:pt x="1679" y="1964"/>
                      <a:pt x="1695" y="1957"/>
                      <a:pt x="1711" y="1950"/>
                    </a:cubicBezTo>
                    <a:close/>
                    <a:moveTo>
                      <a:pt x="1271" y="1953"/>
                    </a:moveTo>
                    <a:cubicBezTo>
                      <a:pt x="1287" y="1959"/>
                      <a:pt x="1304" y="1966"/>
                      <a:pt x="1322" y="1973"/>
                    </a:cubicBezTo>
                    <a:lnTo>
                      <a:pt x="1322" y="2629"/>
                    </a:lnTo>
                    <a:cubicBezTo>
                      <a:pt x="1132" y="2600"/>
                      <a:pt x="954" y="2526"/>
                      <a:pt x="807" y="2417"/>
                    </a:cubicBezTo>
                    <a:lnTo>
                      <a:pt x="1271" y="1953"/>
                    </a:lnTo>
                    <a:close/>
                    <a:moveTo>
                      <a:pt x="1490" y="0"/>
                    </a:moveTo>
                    <a:cubicBezTo>
                      <a:pt x="670" y="0"/>
                      <a:pt x="1" y="669"/>
                      <a:pt x="1" y="1491"/>
                    </a:cubicBezTo>
                    <a:cubicBezTo>
                      <a:pt x="1" y="2312"/>
                      <a:pt x="670" y="2981"/>
                      <a:pt x="1490" y="2981"/>
                    </a:cubicBezTo>
                    <a:cubicBezTo>
                      <a:pt x="2313" y="2981"/>
                      <a:pt x="2982" y="2312"/>
                      <a:pt x="2982" y="1491"/>
                    </a:cubicBezTo>
                    <a:cubicBezTo>
                      <a:pt x="2982" y="669"/>
                      <a:pt x="2313" y="0"/>
                      <a:pt x="14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8"/>
              <p:cNvSpPr/>
              <p:nvPr/>
            </p:nvSpPr>
            <p:spPr>
              <a:xfrm>
                <a:off x="4316799" y="2809254"/>
                <a:ext cx="24618" cy="49268"/>
              </a:xfrm>
              <a:custGeom>
                <a:avLst/>
                <a:gdLst/>
                <a:ahLst/>
                <a:cxnLst/>
                <a:rect l="l" t="t" r="r" b="b"/>
                <a:pathLst>
                  <a:path w="804" h="1609" extrusionOk="0">
                    <a:moveTo>
                      <a:pt x="785" y="1"/>
                    </a:moveTo>
                    <a:lnTo>
                      <a:pt x="447" y="46"/>
                    </a:lnTo>
                    <a:cubicBezTo>
                      <a:pt x="456" y="117"/>
                      <a:pt x="461" y="188"/>
                      <a:pt x="461" y="258"/>
                    </a:cubicBezTo>
                    <a:cubicBezTo>
                      <a:pt x="461" y="677"/>
                      <a:pt x="298" y="1070"/>
                      <a:pt x="1" y="1367"/>
                    </a:cubicBezTo>
                    <a:lnTo>
                      <a:pt x="244" y="1608"/>
                    </a:lnTo>
                    <a:cubicBezTo>
                      <a:pt x="604" y="1248"/>
                      <a:pt x="803" y="767"/>
                      <a:pt x="803" y="258"/>
                    </a:cubicBezTo>
                    <a:cubicBezTo>
                      <a:pt x="803" y="171"/>
                      <a:pt x="796" y="86"/>
                      <a:pt x="7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8"/>
              <p:cNvSpPr/>
              <p:nvPr/>
            </p:nvSpPr>
            <p:spPr>
              <a:xfrm>
                <a:off x="4325954" y="2791189"/>
                <a:ext cx="13412" cy="13381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37" extrusionOk="0">
                    <a:moveTo>
                      <a:pt x="307" y="0"/>
                    </a:moveTo>
                    <a:lnTo>
                      <a:pt x="1" y="152"/>
                    </a:lnTo>
                    <a:cubicBezTo>
                      <a:pt x="46" y="243"/>
                      <a:pt x="82" y="341"/>
                      <a:pt x="109" y="437"/>
                    </a:cubicBezTo>
                    <a:lnTo>
                      <a:pt x="437" y="348"/>
                    </a:lnTo>
                    <a:cubicBezTo>
                      <a:pt x="407" y="229"/>
                      <a:pt x="361" y="111"/>
                      <a:pt x="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8"/>
              <p:cNvSpPr/>
              <p:nvPr/>
            </p:nvSpPr>
            <p:spPr>
              <a:xfrm>
                <a:off x="4316860" y="2775818"/>
                <a:ext cx="14667" cy="14606"/>
              </a:xfrm>
              <a:custGeom>
                <a:avLst/>
                <a:gdLst/>
                <a:ahLst/>
                <a:cxnLst/>
                <a:rect l="l" t="t" r="r" b="b"/>
                <a:pathLst>
                  <a:path w="479" h="477" extrusionOk="0">
                    <a:moveTo>
                      <a:pt x="243" y="0"/>
                    </a:moveTo>
                    <a:lnTo>
                      <a:pt x="1" y="241"/>
                    </a:lnTo>
                    <a:cubicBezTo>
                      <a:pt x="73" y="314"/>
                      <a:pt x="140" y="394"/>
                      <a:pt x="196" y="477"/>
                    </a:cubicBezTo>
                    <a:lnTo>
                      <a:pt x="479" y="287"/>
                    </a:lnTo>
                    <a:cubicBezTo>
                      <a:pt x="412" y="185"/>
                      <a:pt x="330" y="87"/>
                      <a:pt x="2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48"/>
              <p:cNvSpPr/>
              <p:nvPr/>
            </p:nvSpPr>
            <p:spPr>
              <a:xfrm>
                <a:off x="4224482" y="2808703"/>
                <a:ext cx="18556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339" extrusionOk="0">
                    <a:moveTo>
                      <a:pt x="22" y="1"/>
                    </a:moveTo>
                    <a:cubicBezTo>
                      <a:pt x="8" y="91"/>
                      <a:pt x="1" y="186"/>
                      <a:pt x="1" y="278"/>
                    </a:cubicBezTo>
                    <a:cubicBezTo>
                      <a:pt x="1" y="659"/>
                      <a:pt x="113" y="1025"/>
                      <a:pt x="323" y="1338"/>
                    </a:cubicBezTo>
                    <a:lnTo>
                      <a:pt x="606" y="1150"/>
                    </a:lnTo>
                    <a:cubicBezTo>
                      <a:pt x="434" y="892"/>
                      <a:pt x="343" y="590"/>
                      <a:pt x="343" y="278"/>
                    </a:cubicBezTo>
                    <a:cubicBezTo>
                      <a:pt x="343" y="204"/>
                      <a:pt x="349" y="126"/>
                      <a:pt x="359" y="52"/>
                    </a:cubicBezTo>
                    <a:lnTo>
                      <a:pt x="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8"/>
              <p:cNvSpPr/>
              <p:nvPr/>
            </p:nvSpPr>
            <p:spPr>
              <a:xfrm>
                <a:off x="4237250" y="2771500"/>
                <a:ext cx="91462" cy="91462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2987" extrusionOk="0">
                    <a:moveTo>
                      <a:pt x="1323" y="352"/>
                    </a:moveTo>
                    <a:lnTo>
                      <a:pt x="1323" y="1011"/>
                    </a:lnTo>
                    <a:cubicBezTo>
                      <a:pt x="1309" y="1017"/>
                      <a:pt x="1291" y="1024"/>
                      <a:pt x="1274" y="1031"/>
                    </a:cubicBezTo>
                    <a:lnTo>
                      <a:pt x="807" y="564"/>
                    </a:lnTo>
                    <a:cubicBezTo>
                      <a:pt x="959" y="451"/>
                      <a:pt x="1137" y="379"/>
                      <a:pt x="1323" y="352"/>
                    </a:cubicBezTo>
                    <a:close/>
                    <a:moveTo>
                      <a:pt x="1664" y="352"/>
                    </a:moveTo>
                    <a:cubicBezTo>
                      <a:pt x="1852" y="379"/>
                      <a:pt x="2028" y="451"/>
                      <a:pt x="2180" y="564"/>
                    </a:cubicBezTo>
                    <a:lnTo>
                      <a:pt x="1713" y="1031"/>
                    </a:lnTo>
                    <a:cubicBezTo>
                      <a:pt x="1698" y="1024"/>
                      <a:pt x="1682" y="1017"/>
                      <a:pt x="1664" y="1011"/>
                    </a:cubicBezTo>
                    <a:lnTo>
                      <a:pt x="1664" y="352"/>
                    </a:lnTo>
                    <a:close/>
                    <a:moveTo>
                      <a:pt x="2418" y="805"/>
                    </a:moveTo>
                    <a:cubicBezTo>
                      <a:pt x="2532" y="957"/>
                      <a:pt x="2604" y="1132"/>
                      <a:pt x="2631" y="1321"/>
                    </a:cubicBezTo>
                    <a:lnTo>
                      <a:pt x="1972" y="1321"/>
                    </a:lnTo>
                    <a:cubicBezTo>
                      <a:pt x="1965" y="1305"/>
                      <a:pt x="1957" y="1286"/>
                      <a:pt x="1952" y="1270"/>
                    </a:cubicBezTo>
                    <a:lnTo>
                      <a:pt x="2418" y="805"/>
                    </a:lnTo>
                    <a:close/>
                    <a:moveTo>
                      <a:pt x="568" y="806"/>
                    </a:moveTo>
                    <a:lnTo>
                      <a:pt x="1033" y="1274"/>
                    </a:lnTo>
                    <a:cubicBezTo>
                      <a:pt x="1028" y="1288"/>
                      <a:pt x="1021" y="1305"/>
                      <a:pt x="1013" y="1323"/>
                    </a:cubicBezTo>
                    <a:lnTo>
                      <a:pt x="354" y="1323"/>
                    </a:lnTo>
                    <a:cubicBezTo>
                      <a:pt x="381" y="1134"/>
                      <a:pt x="453" y="959"/>
                      <a:pt x="568" y="806"/>
                    </a:cubicBezTo>
                    <a:close/>
                    <a:moveTo>
                      <a:pt x="1494" y="1321"/>
                    </a:moveTo>
                    <a:cubicBezTo>
                      <a:pt x="1539" y="1321"/>
                      <a:pt x="1582" y="1339"/>
                      <a:pt x="1613" y="1370"/>
                    </a:cubicBezTo>
                    <a:cubicBezTo>
                      <a:pt x="1646" y="1402"/>
                      <a:pt x="1664" y="1444"/>
                      <a:pt x="1664" y="1489"/>
                    </a:cubicBezTo>
                    <a:cubicBezTo>
                      <a:pt x="1664" y="1537"/>
                      <a:pt x="1646" y="1578"/>
                      <a:pt x="1613" y="1611"/>
                    </a:cubicBezTo>
                    <a:cubicBezTo>
                      <a:pt x="1582" y="1642"/>
                      <a:pt x="1539" y="1660"/>
                      <a:pt x="1494" y="1660"/>
                    </a:cubicBezTo>
                    <a:cubicBezTo>
                      <a:pt x="1448" y="1660"/>
                      <a:pt x="1405" y="1642"/>
                      <a:pt x="1374" y="1611"/>
                    </a:cubicBezTo>
                    <a:cubicBezTo>
                      <a:pt x="1341" y="1578"/>
                      <a:pt x="1323" y="1535"/>
                      <a:pt x="1323" y="1489"/>
                    </a:cubicBezTo>
                    <a:cubicBezTo>
                      <a:pt x="1323" y="1444"/>
                      <a:pt x="1341" y="1402"/>
                      <a:pt x="1374" y="1370"/>
                    </a:cubicBezTo>
                    <a:cubicBezTo>
                      <a:pt x="1405" y="1339"/>
                      <a:pt x="1448" y="1321"/>
                      <a:pt x="1494" y="1321"/>
                    </a:cubicBezTo>
                    <a:close/>
                    <a:moveTo>
                      <a:pt x="1013" y="1660"/>
                    </a:moveTo>
                    <a:cubicBezTo>
                      <a:pt x="1021" y="1676"/>
                      <a:pt x="1028" y="1694"/>
                      <a:pt x="1033" y="1710"/>
                    </a:cubicBezTo>
                    <a:lnTo>
                      <a:pt x="568" y="2176"/>
                    </a:lnTo>
                    <a:cubicBezTo>
                      <a:pt x="453" y="2026"/>
                      <a:pt x="381" y="1848"/>
                      <a:pt x="354" y="1660"/>
                    </a:cubicBezTo>
                    <a:close/>
                    <a:moveTo>
                      <a:pt x="2631" y="1660"/>
                    </a:moveTo>
                    <a:cubicBezTo>
                      <a:pt x="2604" y="1848"/>
                      <a:pt x="2532" y="2026"/>
                      <a:pt x="2418" y="2176"/>
                    </a:cubicBezTo>
                    <a:lnTo>
                      <a:pt x="1952" y="1710"/>
                    </a:lnTo>
                    <a:cubicBezTo>
                      <a:pt x="1957" y="1694"/>
                      <a:pt x="1965" y="1678"/>
                      <a:pt x="1972" y="1660"/>
                    </a:cubicBezTo>
                    <a:close/>
                    <a:moveTo>
                      <a:pt x="1274" y="1950"/>
                    </a:moveTo>
                    <a:cubicBezTo>
                      <a:pt x="1291" y="1957"/>
                      <a:pt x="1305" y="1964"/>
                      <a:pt x="1323" y="1971"/>
                    </a:cubicBezTo>
                    <a:lnTo>
                      <a:pt x="1323" y="2629"/>
                    </a:lnTo>
                    <a:cubicBezTo>
                      <a:pt x="1137" y="2602"/>
                      <a:pt x="959" y="2529"/>
                      <a:pt x="807" y="2417"/>
                    </a:cubicBezTo>
                    <a:lnTo>
                      <a:pt x="1274" y="1950"/>
                    </a:lnTo>
                    <a:close/>
                    <a:moveTo>
                      <a:pt x="1713" y="1950"/>
                    </a:moveTo>
                    <a:lnTo>
                      <a:pt x="2180" y="2417"/>
                    </a:lnTo>
                    <a:cubicBezTo>
                      <a:pt x="2026" y="2529"/>
                      <a:pt x="1849" y="2602"/>
                      <a:pt x="1664" y="2629"/>
                    </a:cubicBezTo>
                    <a:lnTo>
                      <a:pt x="1664" y="1971"/>
                    </a:lnTo>
                    <a:cubicBezTo>
                      <a:pt x="1680" y="1964"/>
                      <a:pt x="1698" y="1957"/>
                      <a:pt x="1713" y="1950"/>
                    </a:cubicBezTo>
                    <a:close/>
                    <a:moveTo>
                      <a:pt x="1494" y="0"/>
                    </a:moveTo>
                    <a:cubicBezTo>
                      <a:pt x="1095" y="0"/>
                      <a:pt x="722" y="154"/>
                      <a:pt x="439" y="437"/>
                    </a:cubicBezTo>
                    <a:cubicBezTo>
                      <a:pt x="158" y="718"/>
                      <a:pt x="0" y="1094"/>
                      <a:pt x="0" y="1493"/>
                    </a:cubicBezTo>
                    <a:cubicBezTo>
                      <a:pt x="0" y="1892"/>
                      <a:pt x="156" y="2265"/>
                      <a:pt x="439" y="2548"/>
                    </a:cubicBezTo>
                    <a:cubicBezTo>
                      <a:pt x="718" y="2828"/>
                      <a:pt x="1095" y="2986"/>
                      <a:pt x="1494" y="2986"/>
                    </a:cubicBezTo>
                    <a:cubicBezTo>
                      <a:pt x="1892" y="2986"/>
                      <a:pt x="2265" y="2832"/>
                      <a:pt x="2550" y="2548"/>
                    </a:cubicBezTo>
                    <a:cubicBezTo>
                      <a:pt x="2833" y="2265"/>
                      <a:pt x="2987" y="1892"/>
                      <a:pt x="2987" y="1493"/>
                    </a:cubicBezTo>
                    <a:cubicBezTo>
                      <a:pt x="2987" y="1094"/>
                      <a:pt x="2833" y="721"/>
                      <a:pt x="2550" y="437"/>
                    </a:cubicBezTo>
                    <a:cubicBezTo>
                      <a:pt x="2265" y="154"/>
                      <a:pt x="1890" y="0"/>
                      <a:pt x="14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8"/>
              <p:cNvSpPr/>
              <p:nvPr/>
            </p:nvSpPr>
            <p:spPr>
              <a:xfrm>
                <a:off x="3998696" y="2746239"/>
                <a:ext cx="355100" cy="339178"/>
              </a:xfrm>
              <a:custGeom>
                <a:avLst/>
                <a:gdLst/>
                <a:ahLst/>
                <a:cxnLst/>
                <a:rect l="l" t="t" r="r" b="b"/>
                <a:pathLst>
                  <a:path w="11597" h="11077" extrusionOk="0">
                    <a:moveTo>
                      <a:pt x="6103" y="1756"/>
                    </a:moveTo>
                    <a:lnTo>
                      <a:pt x="6076" y="1827"/>
                    </a:lnTo>
                    <a:lnTo>
                      <a:pt x="5521" y="1827"/>
                    </a:lnTo>
                    <a:lnTo>
                      <a:pt x="5494" y="1756"/>
                    </a:lnTo>
                    <a:close/>
                    <a:moveTo>
                      <a:pt x="7076" y="1622"/>
                    </a:moveTo>
                    <a:cubicBezTo>
                      <a:pt x="7038" y="1742"/>
                      <a:pt x="7011" y="1867"/>
                      <a:pt x="6992" y="1992"/>
                    </a:cubicBezTo>
                    <a:lnTo>
                      <a:pt x="6623" y="1622"/>
                    </a:lnTo>
                    <a:close/>
                    <a:moveTo>
                      <a:pt x="4974" y="1622"/>
                    </a:moveTo>
                    <a:lnTo>
                      <a:pt x="4602" y="1994"/>
                    </a:lnTo>
                    <a:cubicBezTo>
                      <a:pt x="4584" y="1867"/>
                      <a:pt x="4557" y="1742"/>
                      <a:pt x="4519" y="1622"/>
                    </a:cubicBezTo>
                    <a:close/>
                    <a:moveTo>
                      <a:pt x="6414" y="1894"/>
                    </a:moveTo>
                    <a:lnTo>
                      <a:pt x="6940" y="2420"/>
                    </a:lnTo>
                    <a:lnTo>
                      <a:pt x="6683" y="3213"/>
                    </a:lnTo>
                    <a:lnTo>
                      <a:pt x="6184" y="2307"/>
                    </a:lnTo>
                    <a:lnTo>
                      <a:pt x="5403" y="2307"/>
                    </a:lnTo>
                    <a:lnTo>
                      <a:pt x="4905" y="3215"/>
                    </a:lnTo>
                    <a:lnTo>
                      <a:pt x="4648" y="2430"/>
                    </a:lnTo>
                    <a:lnTo>
                      <a:pt x="5186" y="1894"/>
                    </a:lnTo>
                    <a:lnTo>
                      <a:pt x="5287" y="2166"/>
                    </a:lnTo>
                    <a:lnTo>
                      <a:pt x="6313" y="2166"/>
                    </a:lnTo>
                    <a:lnTo>
                      <a:pt x="6414" y="1894"/>
                    </a:lnTo>
                    <a:close/>
                    <a:moveTo>
                      <a:pt x="4499" y="3068"/>
                    </a:moveTo>
                    <a:lnTo>
                      <a:pt x="4630" y="3469"/>
                    </a:lnTo>
                    <a:lnTo>
                      <a:pt x="4316" y="3469"/>
                    </a:lnTo>
                    <a:cubicBezTo>
                      <a:pt x="4389" y="3342"/>
                      <a:pt x="4448" y="3208"/>
                      <a:pt x="4499" y="3068"/>
                    </a:cubicBezTo>
                    <a:close/>
                    <a:moveTo>
                      <a:pt x="5985" y="2644"/>
                    </a:moveTo>
                    <a:lnTo>
                      <a:pt x="6438" y="3469"/>
                    </a:lnTo>
                    <a:lnTo>
                      <a:pt x="5151" y="3469"/>
                    </a:lnTo>
                    <a:lnTo>
                      <a:pt x="5604" y="2644"/>
                    </a:lnTo>
                    <a:close/>
                    <a:moveTo>
                      <a:pt x="7090" y="3052"/>
                    </a:moveTo>
                    <a:cubicBezTo>
                      <a:pt x="7139" y="3197"/>
                      <a:pt x="7201" y="3335"/>
                      <a:pt x="7279" y="3469"/>
                    </a:cubicBezTo>
                    <a:lnTo>
                      <a:pt x="6956" y="3469"/>
                    </a:lnTo>
                    <a:lnTo>
                      <a:pt x="7090" y="3052"/>
                    </a:lnTo>
                    <a:close/>
                    <a:moveTo>
                      <a:pt x="6385" y="6009"/>
                    </a:moveTo>
                    <a:lnTo>
                      <a:pt x="6385" y="7319"/>
                    </a:lnTo>
                    <a:lnTo>
                      <a:pt x="5974" y="7730"/>
                    </a:lnTo>
                    <a:lnTo>
                      <a:pt x="5614" y="7730"/>
                    </a:lnTo>
                    <a:lnTo>
                      <a:pt x="5200" y="7319"/>
                    </a:lnTo>
                    <a:lnTo>
                      <a:pt x="5200" y="7212"/>
                    </a:lnTo>
                    <a:lnTo>
                      <a:pt x="6233" y="7212"/>
                    </a:lnTo>
                    <a:lnTo>
                      <a:pt x="6233" y="6873"/>
                    </a:lnTo>
                    <a:lnTo>
                      <a:pt x="5199" y="6873"/>
                    </a:lnTo>
                    <a:lnTo>
                      <a:pt x="5199" y="6009"/>
                    </a:lnTo>
                    <a:close/>
                    <a:moveTo>
                      <a:pt x="4769" y="8071"/>
                    </a:moveTo>
                    <a:lnTo>
                      <a:pt x="4869" y="8997"/>
                    </a:lnTo>
                    <a:lnTo>
                      <a:pt x="4918" y="9457"/>
                    </a:lnTo>
                    <a:lnTo>
                      <a:pt x="4519" y="9457"/>
                    </a:lnTo>
                    <a:cubicBezTo>
                      <a:pt x="4590" y="9234"/>
                      <a:pt x="4624" y="9002"/>
                      <a:pt x="4624" y="8763"/>
                    </a:cubicBezTo>
                    <a:cubicBezTo>
                      <a:pt x="4624" y="8526"/>
                      <a:pt x="4588" y="8292"/>
                      <a:pt x="4519" y="8071"/>
                    </a:cubicBezTo>
                    <a:close/>
                    <a:moveTo>
                      <a:pt x="7079" y="8071"/>
                    </a:moveTo>
                    <a:cubicBezTo>
                      <a:pt x="7011" y="8290"/>
                      <a:pt x="6972" y="8522"/>
                      <a:pt x="6972" y="8763"/>
                    </a:cubicBezTo>
                    <a:cubicBezTo>
                      <a:pt x="6972" y="9004"/>
                      <a:pt x="7009" y="9238"/>
                      <a:pt x="7079" y="9457"/>
                    </a:cubicBezTo>
                    <a:lnTo>
                      <a:pt x="6668" y="9457"/>
                    </a:lnTo>
                    <a:lnTo>
                      <a:pt x="6817" y="8071"/>
                    </a:lnTo>
                    <a:close/>
                    <a:moveTo>
                      <a:pt x="5066" y="7660"/>
                    </a:moveTo>
                    <a:lnTo>
                      <a:pt x="5474" y="8067"/>
                    </a:lnTo>
                    <a:lnTo>
                      <a:pt x="6117" y="8067"/>
                    </a:lnTo>
                    <a:lnTo>
                      <a:pt x="6519" y="7667"/>
                    </a:lnTo>
                    <a:lnTo>
                      <a:pt x="6375" y="9004"/>
                    </a:lnTo>
                    <a:lnTo>
                      <a:pt x="6315" y="9568"/>
                    </a:lnTo>
                    <a:lnTo>
                      <a:pt x="6025" y="9829"/>
                    </a:lnTo>
                    <a:lnTo>
                      <a:pt x="5563" y="9829"/>
                    </a:lnTo>
                    <a:lnTo>
                      <a:pt x="5273" y="9568"/>
                    </a:lnTo>
                    <a:lnTo>
                      <a:pt x="5088" y="7848"/>
                    </a:lnTo>
                    <a:lnTo>
                      <a:pt x="5074" y="7728"/>
                    </a:lnTo>
                    <a:lnTo>
                      <a:pt x="5066" y="7660"/>
                    </a:lnTo>
                    <a:close/>
                    <a:moveTo>
                      <a:pt x="2316" y="1"/>
                    </a:moveTo>
                    <a:cubicBezTo>
                      <a:pt x="1810" y="1"/>
                      <a:pt x="1330" y="162"/>
                      <a:pt x="926" y="463"/>
                    </a:cubicBezTo>
                    <a:lnTo>
                      <a:pt x="1131" y="734"/>
                    </a:lnTo>
                    <a:cubicBezTo>
                      <a:pt x="1475" y="477"/>
                      <a:pt x="1883" y="341"/>
                      <a:pt x="2316" y="341"/>
                    </a:cubicBezTo>
                    <a:cubicBezTo>
                      <a:pt x="3403" y="341"/>
                      <a:pt x="4287" y="1225"/>
                      <a:pt x="4287" y="2313"/>
                    </a:cubicBezTo>
                    <a:cubicBezTo>
                      <a:pt x="4287" y="3400"/>
                      <a:pt x="3403" y="4286"/>
                      <a:pt x="2316" y="4286"/>
                    </a:cubicBezTo>
                    <a:cubicBezTo>
                      <a:pt x="1229" y="4286"/>
                      <a:pt x="343" y="3400"/>
                      <a:pt x="343" y="2313"/>
                    </a:cubicBezTo>
                    <a:cubicBezTo>
                      <a:pt x="343" y="1800"/>
                      <a:pt x="540" y="1312"/>
                      <a:pt x="897" y="943"/>
                    </a:cubicBezTo>
                    <a:lnTo>
                      <a:pt x="652" y="707"/>
                    </a:lnTo>
                    <a:cubicBezTo>
                      <a:pt x="234" y="1140"/>
                      <a:pt x="2" y="1711"/>
                      <a:pt x="2" y="2316"/>
                    </a:cubicBezTo>
                    <a:cubicBezTo>
                      <a:pt x="2" y="3590"/>
                      <a:pt x="1040" y="4628"/>
                      <a:pt x="2316" y="4628"/>
                    </a:cubicBezTo>
                    <a:cubicBezTo>
                      <a:pt x="3022" y="4628"/>
                      <a:pt x="3657" y="4309"/>
                      <a:pt x="4082" y="3807"/>
                    </a:cubicBezTo>
                    <a:lnTo>
                      <a:pt x="4503" y="3807"/>
                    </a:lnTo>
                    <a:lnTo>
                      <a:pt x="4503" y="4360"/>
                    </a:lnTo>
                    <a:lnTo>
                      <a:pt x="4843" y="4360"/>
                    </a:lnTo>
                    <a:lnTo>
                      <a:pt x="4843" y="3807"/>
                    </a:lnTo>
                    <a:lnTo>
                      <a:pt x="6750" y="3807"/>
                    </a:lnTo>
                    <a:lnTo>
                      <a:pt x="6750" y="5203"/>
                    </a:lnTo>
                    <a:lnTo>
                      <a:pt x="6286" y="5668"/>
                    </a:lnTo>
                    <a:lnTo>
                      <a:pt x="5307" y="5668"/>
                    </a:lnTo>
                    <a:lnTo>
                      <a:pt x="4843" y="5203"/>
                    </a:lnTo>
                    <a:lnTo>
                      <a:pt x="4843" y="4701"/>
                    </a:lnTo>
                    <a:lnTo>
                      <a:pt x="4503" y="4701"/>
                    </a:lnTo>
                    <a:lnTo>
                      <a:pt x="4503" y="5346"/>
                    </a:lnTo>
                    <a:lnTo>
                      <a:pt x="4863" y="5706"/>
                    </a:lnTo>
                    <a:lnTo>
                      <a:pt x="4863" y="7165"/>
                    </a:lnTo>
                    <a:lnTo>
                      <a:pt x="4671" y="7165"/>
                    </a:lnTo>
                    <a:lnTo>
                      <a:pt x="4731" y="7730"/>
                    </a:lnTo>
                    <a:lnTo>
                      <a:pt x="4383" y="7730"/>
                    </a:lnTo>
                    <a:cubicBezTo>
                      <a:pt x="4273" y="7511"/>
                      <a:pt x="4128" y="7308"/>
                      <a:pt x="3948" y="7129"/>
                    </a:cubicBezTo>
                    <a:cubicBezTo>
                      <a:pt x="3512" y="6692"/>
                      <a:pt x="2932" y="6451"/>
                      <a:pt x="2312" y="6451"/>
                    </a:cubicBezTo>
                    <a:cubicBezTo>
                      <a:pt x="1694" y="6451"/>
                      <a:pt x="1114" y="6692"/>
                      <a:pt x="678" y="7129"/>
                    </a:cubicBezTo>
                    <a:cubicBezTo>
                      <a:pt x="241" y="7565"/>
                      <a:pt x="0" y="8145"/>
                      <a:pt x="0" y="8763"/>
                    </a:cubicBezTo>
                    <a:cubicBezTo>
                      <a:pt x="0" y="9383"/>
                      <a:pt x="241" y="9963"/>
                      <a:pt x="678" y="10399"/>
                    </a:cubicBezTo>
                    <a:cubicBezTo>
                      <a:pt x="1035" y="10756"/>
                      <a:pt x="1486" y="10981"/>
                      <a:pt x="1984" y="11053"/>
                    </a:cubicBezTo>
                    <a:lnTo>
                      <a:pt x="2031" y="10716"/>
                    </a:lnTo>
                    <a:cubicBezTo>
                      <a:pt x="1606" y="10655"/>
                      <a:pt x="1221" y="10463"/>
                      <a:pt x="917" y="10158"/>
                    </a:cubicBezTo>
                    <a:cubicBezTo>
                      <a:pt x="546" y="9787"/>
                      <a:pt x="341" y="9292"/>
                      <a:pt x="341" y="8763"/>
                    </a:cubicBezTo>
                    <a:cubicBezTo>
                      <a:pt x="341" y="8236"/>
                      <a:pt x="546" y="7743"/>
                      <a:pt x="917" y="7368"/>
                    </a:cubicBezTo>
                    <a:cubicBezTo>
                      <a:pt x="1288" y="6996"/>
                      <a:pt x="1785" y="6792"/>
                      <a:pt x="2312" y="6792"/>
                    </a:cubicBezTo>
                    <a:cubicBezTo>
                      <a:pt x="2841" y="6792"/>
                      <a:pt x="3334" y="6996"/>
                      <a:pt x="3707" y="7368"/>
                    </a:cubicBezTo>
                    <a:cubicBezTo>
                      <a:pt x="4079" y="7739"/>
                      <a:pt x="4285" y="8236"/>
                      <a:pt x="4285" y="8763"/>
                    </a:cubicBezTo>
                    <a:cubicBezTo>
                      <a:pt x="4285" y="9292"/>
                      <a:pt x="4079" y="9785"/>
                      <a:pt x="3707" y="10158"/>
                    </a:cubicBezTo>
                    <a:cubicBezTo>
                      <a:pt x="3343" y="10524"/>
                      <a:pt x="2861" y="10727"/>
                      <a:pt x="2345" y="10736"/>
                    </a:cubicBezTo>
                    <a:lnTo>
                      <a:pt x="2348" y="11077"/>
                    </a:lnTo>
                    <a:cubicBezTo>
                      <a:pt x="2952" y="11068"/>
                      <a:pt x="3521" y="10827"/>
                      <a:pt x="3947" y="10399"/>
                    </a:cubicBezTo>
                    <a:cubicBezTo>
                      <a:pt x="4124" y="10220"/>
                      <a:pt x="4271" y="10017"/>
                      <a:pt x="4381" y="9796"/>
                    </a:cubicBezTo>
                    <a:lnTo>
                      <a:pt x="5012" y="9796"/>
                    </a:lnTo>
                    <a:lnTo>
                      <a:pt x="5429" y="10171"/>
                    </a:lnTo>
                    <a:lnTo>
                      <a:pt x="6152" y="10171"/>
                    </a:lnTo>
                    <a:lnTo>
                      <a:pt x="6568" y="9796"/>
                    </a:lnTo>
                    <a:lnTo>
                      <a:pt x="7213" y="9796"/>
                    </a:lnTo>
                    <a:cubicBezTo>
                      <a:pt x="7594" y="10555"/>
                      <a:pt x="8379" y="11077"/>
                      <a:pt x="9283" y="11077"/>
                    </a:cubicBezTo>
                    <a:cubicBezTo>
                      <a:pt x="9786" y="11077"/>
                      <a:pt x="10267" y="10916"/>
                      <a:pt x="10671" y="10615"/>
                    </a:cubicBezTo>
                    <a:lnTo>
                      <a:pt x="10466" y="10343"/>
                    </a:lnTo>
                    <a:cubicBezTo>
                      <a:pt x="10122" y="10600"/>
                      <a:pt x="9714" y="10736"/>
                      <a:pt x="9283" y="10736"/>
                    </a:cubicBezTo>
                    <a:cubicBezTo>
                      <a:pt x="8196" y="10736"/>
                      <a:pt x="7310" y="9850"/>
                      <a:pt x="7310" y="8763"/>
                    </a:cubicBezTo>
                    <a:cubicBezTo>
                      <a:pt x="7310" y="7676"/>
                      <a:pt x="8196" y="6792"/>
                      <a:pt x="9283" y="6792"/>
                    </a:cubicBezTo>
                    <a:cubicBezTo>
                      <a:pt x="10370" y="6792"/>
                      <a:pt x="11254" y="7676"/>
                      <a:pt x="11254" y="8763"/>
                    </a:cubicBezTo>
                    <a:cubicBezTo>
                      <a:pt x="11254" y="9278"/>
                      <a:pt x="11058" y="9765"/>
                      <a:pt x="10700" y="10135"/>
                    </a:cubicBezTo>
                    <a:lnTo>
                      <a:pt x="10944" y="10370"/>
                    </a:lnTo>
                    <a:cubicBezTo>
                      <a:pt x="11363" y="9937"/>
                      <a:pt x="11595" y="9366"/>
                      <a:pt x="11595" y="8761"/>
                    </a:cubicBezTo>
                    <a:cubicBezTo>
                      <a:pt x="11595" y="7489"/>
                      <a:pt x="10558" y="6451"/>
                      <a:pt x="9285" y="6451"/>
                    </a:cubicBezTo>
                    <a:cubicBezTo>
                      <a:pt x="8380" y="6451"/>
                      <a:pt x="7598" y="6973"/>
                      <a:pt x="7217" y="7730"/>
                    </a:cubicBezTo>
                    <a:lnTo>
                      <a:pt x="6853" y="7730"/>
                    </a:lnTo>
                    <a:lnTo>
                      <a:pt x="6913" y="7165"/>
                    </a:lnTo>
                    <a:lnTo>
                      <a:pt x="6728" y="7165"/>
                    </a:lnTo>
                    <a:lnTo>
                      <a:pt x="6728" y="5706"/>
                    </a:lnTo>
                    <a:lnTo>
                      <a:pt x="7087" y="5346"/>
                    </a:lnTo>
                    <a:lnTo>
                      <a:pt x="7087" y="3807"/>
                    </a:lnTo>
                    <a:lnTo>
                      <a:pt x="7518" y="3807"/>
                    </a:lnTo>
                    <a:cubicBezTo>
                      <a:pt x="7558" y="3858"/>
                      <a:pt x="7603" y="3905"/>
                      <a:pt x="7648" y="3951"/>
                    </a:cubicBezTo>
                    <a:cubicBezTo>
                      <a:pt x="8087" y="4387"/>
                      <a:pt x="8667" y="4628"/>
                      <a:pt x="9285" y="4628"/>
                    </a:cubicBezTo>
                    <a:cubicBezTo>
                      <a:pt x="9902" y="4628"/>
                      <a:pt x="10482" y="4387"/>
                      <a:pt x="10919" y="3951"/>
                    </a:cubicBezTo>
                    <a:cubicBezTo>
                      <a:pt x="11357" y="3514"/>
                      <a:pt x="11597" y="2934"/>
                      <a:pt x="11597" y="2316"/>
                    </a:cubicBezTo>
                    <a:cubicBezTo>
                      <a:pt x="11597" y="1697"/>
                      <a:pt x="11357" y="1117"/>
                      <a:pt x="10919" y="680"/>
                    </a:cubicBezTo>
                    <a:cubicBezTo>
                      <a:pt x="10562" y="323"/>
                      <a:pt x="10111" y="98"/>
                      <a:pt x="9612" y="26"/>
                    </a:cubicBezTo>
                    <a:lnTo>
                      <a:pt x="9565" y="361"/>
                    </a:lnTo>
                    <a:cubicBezTo>
                      <a:pt x="9991" y="423"/>
                      <a:pt x="10375" y="615"/>
                      <a:pt x="10680" y="917"/>
                    </a:cubicBezTo>
                    <a:cubicBezTo>
                      <a:pt x="11051" y="1289"/>
                      <a:pt x="11258" y="1785"/>
                      <a:pt x="11258" y="2313"/>
                    </a:cubicBezTo>
                    <a:cubicBezTo>
                      <a:pt x="11258" y="2842"/>
                      <a:pt x="11051" y="3335"/>
                      <a:pt x="10680" y="3708"/>
                    </a:cubicBezTo>
                    <a:cubicBezTo>
                      <a:pt x="10308" y="4079"/>
                      <a:pt x="9812" y="4286"/>
                      <a:pt x="9285" y="4286"/>
                    </a:cubicBezTo>
                    <a:cubicBezTo>
                      <a:pt x="8757" y="4286"/>
                      <a:pt x="8263" y="4079"/>
                      <a:pt x="7889" y="3708"/>
                    </a:cubicBezTo>
                    <a:cubicBezTo>
                      <a:pt x="7518" y="3336"/>
                      <a:pt x="7311" y="2842"/>
                      <a:pt x="7311" y="2313"/>
                    </a:cubicBezTo>
                    <a:cubicBezTo>
                      <a:pt x="7311" y="1785"/>
                      <a:pt x="7518" y="1292"/>
                      <a:pt x="7889" y="917"/>
                    </a:cubicBezTo>
                    <a:cubicBezTo>
                      <a:pt x="8254" y="553"/>
                      <a:pt x="8735" y="350"/>
                      <a:pt x="9252" y="341"/>
                    </a:cubicBezTo>
                    <a:lnTo>
                      <a:pt x="9248" y="1"/>
                    </a:lnTo>
                    <a:cubicBezTo>
                      <a:pt x="8645" y="10"/>
                      <a:pt x="8078" y="251"/>
                      <a:pt x="7652" y="678"/>
                    </a:cubicBezTo>
                    <a:cubicBezTo>
                      <a:pt x="7473" y="858"/>
                      <a:pt x="7328" y="1061"/>
                      <a:pt x="7217" y="1280"/>
                    </a:cubicBezTo>
                    <a:lnTo>
                      <a:pt x="4383" y="1280"/>
                    </a:lnTo>
                    <a:cubicBezTo>
                      <a:pt x="4003" y="522"/>
                      <a:pt x="3218" y="1"/>
                      <a:pt x="23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48"/>
              <p:cNvSpPr/>
              <p:nvPr/>
            </p:nvSpPr>
            <p:spPr>
              <a:xfrm>
                <a:off x="4224482" y="3014557"/>
                <a:ext cx="29395" cy="46512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519" extrusionOk="0">
                    <a:moveTo>
                      <a:pt x="1" y="0"/>
                    </a:moveTo>
                    <a:cubicBezTo>
                      <a:pt x="1" y="602"/>
                      <a:pt x="276" y="1154"/>
                      <a:pt x="753" y="1518"/>
                    </a:cubicBezTo>
                    <a:lnTo>
                      <a:pt x="959" y="1249"/>
                    </a:lnTo>
                    <a:cubicBezTo>
                      <a:pt x="566" y="948"/>
                      <a:pt x="341" y="493"/>
                      <a:pt x="3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48"/>
              <p:cNvSpPr/>
              <p:nvPr/>
            </p:nvSpPr>
            <p:spPr>
              <a:xfrm>
                <a:off x="4253845" y="3056168"/>
                <a:ext cx="13779" cy="13779"/>
              </a:xfrm>
              <a:custGeom>
                <a:avLst/>
                <a:gdLst/>
                <a:ahLst/>
                <a:cxnLst/>
                <a:rect l="l" t="t" r="r" b="b"/>
                <a:pathLst>
                  <a:path w="450" h="450" extrusionOk="0">
                    <a:moveTo>
                      <a:pt x="171" y="0"/>
                    </a:moveTo>
                    <a:lnTo>
                      <a:pt x="0" y="295"/>
                    </a:lnTo>
                    <a:cubicBezTo>
                      <a:pt x="109" y="359"/>
                      <a:pt x="223" y="411"/>
                      <a:pt x="341" y="449"/>
                    </a:cubicBezTo>
                    <a:lnTo>
                      <a:pt x="450" y="127"/>
                    </a:lnTo>
                    <a:cubicBezTo>
                      <a:pt x="352" y="96"/>
                      <a:pt x="259" y="53"/>
                      <a:pt x="1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48"/>
              <p:cNvSpPr/>
              <p:nvPr/>
            </p:nvSpPr>
            <p:spPr>
              <a:xfrm>
                <a:off x="4271605" y="3061649"/>
                <a:ext cx="11391" cy="1136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71" extrusionOk="0">
                    <a:moveTo>
                      <a:pt x="65" y="0"/>
                    </a:moveTo>
                    <a:lnTo>
                      <a:pt x="0" y="334"/>
                    </a:lnTo>
                    <a:cubicBezTo>
                      <a:pt x="123" y="359"/>
                      <a:pt x="246" y="370"/>
                      <a:pt x="372" y="370"/>
                    </a:cubicBezTo>
                    <a:lnTo>
                      <a:pt x="372" y="29"/>
                    </a:lnTo>
                    <a:cubicBezTo>
                      <a:pt x="270" y="29"/>
                      <a:pt x="165" y="20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48"/>
              <p:cNvSpPr/>
              <p:nvPr/>
            </p:nvSpPr>
            <p:spPr>
              <a:xfrm>
                <a:off x="4292334" y="2957176"/>
                <a:ext cx="37479" cy="28722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38" extrusionOk="0">
                    <a:moveTo>
                      <a:pt x="66" y="1"/>
                    </a:moveTo>
                    <a:lnTo>
                      <a:pt x="1" y="334"/>
                    </a:lnTo>
                    <a:cubicBezTo>
                      <a:pt x="381" y="410"/>
                      <a:pt x="718" y="624"/>
                      <a:pt x="952" y="937"/>
                    </a:cubicBezTo>
                    <a:lnTo>
                      <a:pt x="1224" y="733"/>
                    </a:lnTo>
                    <a:cubicBezTo>
                      <a:pt x="941" y="352"/>
                      <a:pt x="528" y="91"/>
                      <a:pt x="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8"/>
              <p:cNvSpPr/>
              <p:nvPr/>
            </p:nvSpPr>
            <p:spPr>
              <a:xfrm>
                <a:off x="4237372" y="2968934"/>
                <a:ext cx="91278" cy="91309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982" extrusionOk="0">
                    <a:moveTo>
                      <a:pt x="1660" y="352"/>
                    </a:moveTo>
                    <a:cubicBezTo>
                      <a:pt x="1850" y="381"/>
                      <a:pt x="2026" y="455"/>
                      <a:pt x="2174" y="564"/>
                    </a:cubicBezTo>
                    <a:lnTo>
                      <a:pt x="1709" y="1028"/>
                    </a:lnTo>
                    <a:cubicBezTo>
                      <a:pt x="1694" y="1023"/>
                      <a:pt x="1678" y="1015"/>
                      <a:pt x="1660" y="1008"/>
                    </a:cubicBezTo>
                    <a:lnTo>
                      <a:pt x="1660" y="352"/>
                    </a:lnTo>
                    <a:close/>
                    <a:moveTo>
                      <a:pt x="1319" y="354"/>
                    </a:moveTo>
                    <a:lnTo>
                      <a:pt x="1319" y="1010"/>
                    </a:lnTo>
                    <a:cubicBezTo>
                      <a:pt x="1301" y="1017"/>
                      <a:pt x="1287" y="1024"/>
                      <a:pt x="1270" y="1032"/>
                    </a:cubicBezTo>
                    <a:lnTo>
                      <a:pt x="806" y="566"/>
                    </a:lnTo>
                    <a:cubicBezTo>
                      <a:pt x="955" y="455"/>
                      <a:pt x="1129" y="381"/>
                      <a:pt x="1319" y="354"/>
                    </a:cubicBezTo>
                    <a:close/>
                    <a:moveTo>
                      <a:pt x="564" y="805"/>
                    </a:moveTo>
                    <a:lnTo>
                      <a:pt x="1027" y="1269"/>
                    </a:lnTo>
                    <a:cubicBezTo>
                      <a:pt x="1020" y="1285"/>
                      <a:pt x="1015" y="1300"/>
                      <a:pt x="1008" y="1318"/>
                    </a:cubicBezTo>
                    <a:lnTo>
                      <a:pt x="348" y="1318"/>
                    </a:lnTo>
                    <a:cubicBezTo>
                      <a:pt x="377" y="1128"/>
                      <a:pt x="453" y="954"/>
                      <a:pt x="564" y="805"/>
                    </a:cubicBezTo>
                    <a:close/>
                    <a:moveTo>
                      <a:pt x="2412" y="807"/>
                    </a:moveTo>
                    <a:cubicBezTo>
                      <a:pt x="2524" y="954"/>
                      <a:pt x="2600" y="1128"/>
                      <a:pt x="2627" y="1322"/>
                    </a:cubicBezTo>
                    <a:lnTo>
                      <a:pt x="1968" y="1322"/>
                    </a:lnTo>
                    <a:cubicBezTo>
                      <a:pt x="1961" y="1303"/>
                      <a:pt x="1953" y="1287"/>
                      <a:pt x="1948" y="1271"/>
                    </a:cubicBezTo>
                    <a:lnTo>
                      <a:pt x="2412" y="807"/>
                    </a:lnTo>
                    <a:close/>
                    <a:moveTo>
                      <a:pt x="1490" y="1322"/>
                    </a:moveTo>
                    <a:cubicBezTo>
                      <a:pt x="1582" y="1322"/>
                      <a:pt x="1660" y="1398"/>
                      <a:pt x="1660" y="1490"/>
                    </a:cubicBezTo>
                    <a:cubicBezTo>
                      <a:pt x="1660" y="1584"/>
                      <a:pt x="1582" y="1660"/>
                      <a:pt x="1490" y="1660"/>
                    </a:cubicBezTo>
                    <a:cubicBezTo>
                      <a:pt x="1395" y="1660"/>
                      <a:pt x="1319" y="1584"/>
                      <a:pt x="1319" y="1490"/>
                    </a:cubicBezTo>
                    <a:cubicBezTo>
                      <a:pt x="1319" y="1398"/>
                      <a:pt x="1397" y="1322"/>
                      <a:pt x="1490" y="1322"/>
                    </a:cubicBezTo>
                    <a:close/>
                    <a:moveTo>
                      <a:pt x="1009" y="1660"/>
                    </a:moveTo>
                    <a:cubicBezTo>
                      <a:pt x="1017" y="1679"/>
                      <a:pt x="1024" y="1695"/>
                      <a:pt x="1029" y="1711"/>
                    </a:cubicBezTo>
                    <a:lnTo>
                      <a:pt x="565" y="2175"/>
                    </a:lnTo>
                    <a:cubicBezTo>
                      <a:pt x="453" y="2028"/>
                      <a:pt x="377" y="1851"/>
                      <a:pt x="350" y="1660"/>
                    </a:cubicBezTo>
                    <a:close/>
                    <a:moveTo>
                      <a:pt x="2629" y="1660"/>
                    </a:moveTo>
                    <a:cubicBezTo>
                      <a:pt x="2600" y="1851"/>
                      <a:pt x="2524" y="2028"/>
                      <a:pt x="2414" y="2175"/>
                    </a:cubicBezTo>
                    <a:lnTo>
                      <a:pt x="1950" y="1711"/>
                    </a:lnTo>
                    <a:cubicBezTo>
                      <a:pt x="1957" y="1695"/>
                      <a:pt x="1962" y="1679"/>
                      <a:pt x="1970" y="1660"/>
                    </a:cubicBezTo>
                    <a:close/>
                    <a:moveTo>
                      <a:pt x="1709" y="1950"/>
                    </a:moveTo>
                    <a:lnTo>
                      <a:pt x="2174" y="2414"/>
                    </a:lnTo>
                    <a:cubicBezTo>
                      <a:pt x="2024" y="2527"/>
                      <a:pt x="1850" y="2601"/>
                      <a:pt x="1660" y="2628"/>
                    </a:cubicBezTo>
                    <a:lnTo>
                      <a:pt x="1660" y="1970"/>
                    </a:lnTo>
                    <a:cubicBezTo>
                      <a:pt x="1678" y="1965"/>
                      <a:pt x="1694" y="1958"/>
                      <a:pt x="1709" y="1950"/>
                    </a:cubicBezTo>
                    <a:close/>
                    <a:moveTo>
                      <a:pt x="1270" y="1952"/>
                    </a:moveTo>
                    <a:cubicBezTo>
                      <a:pt x="1287" y="1959"/>
                      <a:pt x="1301" y="1967"/>
                      <a:pt x="1319" y="1974"/>
                    </a:cubicBezTo>
                    <a:lnTo>
                      <a:pt x="1319" y="2630"/>
                    </a:lnTo>
                    <a:cubicBezTo>
                      <a:pt x="1129" y="2601"/>
                      <a:pt x="953" y="2527"/>
                      <a:pt x="806" y="2418"/>
                    </a:cubicBezTo>
                    <a:lnTo>
                      <a:pt x="1270" y="1952"/>
                    </a:lnTo>
                    <a:close/>
                    <a:moveTo>
                      <a:pt x="1490" y="1"/>
                    </a:moveTo>
                    <a:cubicBezTo>
                      <a:pt x="667" y="1"/>
                      <a:pt x="0" y="669"/>
                      <a:pt x="0" y="1490"/>
                    </a:cubicBezTo>
                    <a:cubicBezTo>
                      <a:pt x="0" y="2313"/>
                      <a:pt x="667" y="2981"/>
                      <a:pt x="1490" y="2981"/>
                    </a:cubicBezTo>
                    <a:cubicBezTo>
                      <a:pt x="2312" y="2981"/>
                      <a:pt x="2981" y="2313"/>
                      <a:pt x="2981" y="1490"/>
                    </a:cubicBezTo>
                    <a:cubicBezTo>
                      <a:pt x="2981" y="669"/>
                      <a:pt x="2312" y="1"/>
                      <a:pt x="14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48"/>
              <p:cNvSpPr/>
              <p:nvPr/>
            </p:nvSpPr>
            <p:spPr>
              <a:xfrm>
                <a:off x="4011005" y="2973220"/>
                <a:ext cx="24557" cy="49237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608" extrusionOk="0">
                    <a:moveTo>
                      <a:pt x="558" y="0"/>
                    </a:moveTo>
                    <a:cubicBezTo>
                      <a:pt x="200" y="361"/>
                      <a:pt x="0" y="841"/>
                      <a:pt x="0" y="1350"/>
                    </a:cubicBezTo>
                    <a:cubicBezTo>
                      <a:pt x="0" y="1437"/>
                      <a:pt x="6" y="1522"/>
                      <a:pt x="19" y="1607"/>
                    </a:cubicBezTo>
                    <a:lnTo>
                      <a:pt x="356" y="1562"/>
                    </a:lnTo>
                    <a:cubicBezTo>
                      <a:pt x="346" y="1491"/>
                      <a:pt x="341" y="1421"/>
                      <a:pt x="341" y="1350"/>
                    </a:cubicBezTo>
                    <a:cubicBezTo>
                      <a:pt x="341" y="932"/>
                      <a:pt x="504" y="538"/>
                      <a:pt x="801" y="241"/>
                    </a:cubicBezTo>
                    <a:lnTo>
                      <a:pt x="5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48"/>
              <p:cNvSpPr/>
              <p:nvPr/>
            </p:nvSpPr>
            <p:spPr>
              <a:xfrm>
                <a:off x="4020864" y="3041287"/>
                <a:ext cx="14698" cy="14606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77" extrusionOk="0">
                    <a:moveTo>
                      <a:pt x="285" y="0"/>
                    </a:moveTo>
                    <a:lnTo>
                      <a:pt x="1" y="191"/>
                    </a:lnTo>
                    <a:cubicBezTo>
                      <a:pt x="70" y="292"/>
                      <a:pt x="151" y="390"/>
                      <a:pt x="236" y="477"/>
                    </a:cubicBezTo>
                    <a:lnTo>
                      <a:pt x="479" y="236"/>
                    </a:lnTo>
                    <a:cubicBezTo>
                      <a:pt x="407" y="164"/>
                      <a:pt x="342" y="84"/>
                      <a:pt x="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48"/>
              <p:cNvSpPr/>
              <p:nvPr/>
            </p:nvSpPr>
            <p:spPr>
              <a:xfrm>
                <a:off x="4012995" y="3027141"/>
                <a:ext cx="13412" cy="13412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38" extrusionOk="0">
                    <a:moveTo>
                      <a:pt x="329" y="0"/>
                    </a:moveTo>
                    <a:lnTo>
                      <a:pt x="1" y="87"/>
                    </a:lnTo>
                    <a:cubicBezTo>
                      <a:pt x="31" y="209"/>
                      <a:pt x="77" y="327"/>
                      <a:pt x="131" y="437"/>
                    </a:cubicBezTo>
                    <a:lnTo>
                      <a:pt x="437" y="285"/>
                    </a:lnTo>
                    <a:cubicBezTo>
                      <a:pt x="392" y="194"/>
                      <a:pt x="356" y="96"/>
                      <a:pt x="3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48"/>
              <p:cNvSpPr/>
              <p:nvPr/>
            </p:nvSpPr>
            <p:spPr>
              <a:xfrm>
                <a:off x="4109353" y="2982039"/>
                <a:ext cx="1858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338" extrusionOk="0">
                    <a:moveTo>
                      <a:pt x="285" y="0"/>
                    </a:moveTo>
                    <a:lnTo>
                      <a:pt x="1" y="189"/>
                    </a:lnTo>
                    <a:cubicBezTo>
                      <a:pt x="173" y="446"/>
                      <a:pt x="264" y="749"/>
                      <a:pt x="264" y="1060"/>
                    </a:cubicBezTo>
                    <a:cubicBezTo>
                      <a:pt x="264" y="1135"/>
                      <a:pt x="260" y="1212"/>
                      <a:pt x="249" y="1287"/>
                    </a:cubicBezTo>
                    <a:lnTo>
                      <a:pt x="586" y="1338"/>
                    </a:lnTo>
                    <a:cubicBezTo>
                      <a:pt x="599" y="1247"/>
                      <a:pt x="606" y="1153"/>
                      <a:pt x="606" y="1060"/>
                    </a:cubicBezTo>
                    <a:cubicBezTo>
                      <a:pt x="606" y="680"/>
                      <a:pt x="496" y="314"/>
                      <a:pt x="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48"/>
              <p:cNvSpPr/>
              <p:nvPr/>
            </p:nvSpPr>
            <p:spPr>
              <a:xfrm>
                <a:off x="4023773" y="2968781"/>
                <a:ext cx="91401" cy="91462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2987" extrusionOk="0">
                    <a:moveTo>
                      <a:pt x="1323" y="357"/>
                    </a:moveTo>
                    <a:lnTo>
                      <a:pt x="1323" y="1015"/>
                    </a:lnTo>
                    <a:cubicBezTo>
                      <a:pt x="1307" y="1022"/>
                      <a:pt x="1288" y="1029"/>
                      <a:pt x="1272" y="1037"/>
                    </a:cubicBezTo>
                    <a:lnTo>
                      <a:pt x="806" y="569"/>
                    </a:lnTo>
                    <a:cubicBezTo>
                      <a:pt x="960" y="457"/>
                      <a:pt x="1136" y="384"/>
                      <a:pt x="1323" y="357"/>
                    </a:cubicBezTo>
                    <a:close/>
                    <a:moveTo>
                      <a:pt x="1662" y="357"/>
                    </a:moveTo>
                    <a:cubicBezTo>
                      <a:pt x="1850" y="384"/>
                      <a:pt x="2026" y="457"/>
                      <a:pt x="2178" y="569"/>
                    </a:cubicBezTo>
                    <a:lnTo>
                      <a:pt x="1712" y="1037"/>
                    </a:lnTo>
                    <a:cubicBezTo>
                      <a:pt x="1696" y="1029"/>
                      <a:pt x="1680" y="1022"/>
                      <a:pt x="1662" y="1015"/>
                    </a:cubicBezTo>
                    <a:lnTo>
                      <a:pt x="1662" y="357"/>
                    </a:lnTo>
                    <a:close/>
                    <a:moveTo>
                      <a:pt x="567" y="810"/>
                    </a:moveTo>
                    <a:lnTo>
                      <a:pt x="1035" y="1276"/>
                    </a:lnTo>
                    <a:cubicBezTo>
                      <a:pt x="1028" y="1292"/>
                      <a:pt x="1020" y="1308"/>
                      <a:pt x="1015" y="1327"/>
                    </a:cubicBezTo>
                    <a:lnTo>
                      <a:pt x="355" y="1327"/>
                    </a:lnTo>
                    <a:cubicBezTo>
                      <a:pt x="381" y="1138"/>
                      <a:pt x="455" y="961"/>
                      <a:pt x="567" y="810"/>
                    </a:cubicBezTo>
                    <a:close/>
                    <a:moveTo>
                      <a:pt x="2419" y="810"/>
                    </a:moveTo>
                    <a:cubicBezTo>
                      <a:pt x="2531" y="961"/>
                      <a:pt x="2604" y="1138"/>
                      <a:pt x="2631" y="1327"/>
                    </a:cubicBezTo>
                    <a:lnTo>
                      <a:pt x="1972" y="1327"/>
                    </a:lnTo>
                    <a:cubicBezTo>
                      <a:pt x="1964" y="1310"/>
                      <a:pt x="1959" y="1292"/>
                      <a:pt x="1952" y="1276"/>
                    </a:cubicBezTo>
                    <a:lnTo>
                      <a:pt x="2419" y="810"/>
                    </a:lnTo>
                    <a:close/>
                    <a:moveTo>
                      <a:pt x="1491" y="1327"/>
                    </a:moveTo>
                    <a:cubicBezTo>
                      <a:pt x="1537" y="1327"/>
                      <a:pt x="1580" y="1345"/>
                      <a:pt x="1613" y="1376"/>
                    </a:cubicBezTo>
                    <a:cubicBezTo>
                      <a:pt x="1644" y="1408"/>
                      <a:pt x="1662" y="1450"/>
                      <a:pt x="1662" y="1495"/>
                    </a:cubicBezTo>
                    <a:cubicBezTo>
                      <a:pt x="1662" y="1540"/>
                      <a:pt x="1644" y="1584"/>
                      <a:pt x="1613" y="1616"/>
                    </a:cubicBezTo>
                    <a:cubicBezTo>
                      <a:pt x="1580" y="1647"/>
                      <a:pt x="1537" y="1665"/>
                      <a:pt x="1491" y="1665"/>
                    </a:cubicBezTo>
                    <a:cubicBezTo>
                      <a:pt x="1446" y="1665"/>
                      <a:pt x="1404" y="1647"/>
                      <a:pt x="1372" y="1616"/>
                    </a:cubicBezTo>
                    <a:cubicBezTo>
                      <a:pt x="1341" y="1584"/>
                      <a:pt x="1323" y="1540"/>
                      <a:pt x="1323" y="1495"/>
                    </a:cubicBezTo>
                    <a:cubicBezTo>
                      <a:pt x="1323" y="1450"/>
                      <a:pt x="1341" y="1408"/>
                      <a:pt x="1372" y="1376"/>
                    </a:cubicBezTo>
                    <a:cubicBezTo>
                      <a:pt x="1404" y="1345"/>
                      <a:pt x="1446" y="1327"/>
                      <a:pt x="1491" y="1327"/>
                    </a:cubicBezTo>
                    <a:close/>
                    <a:moveTo>
                      <a:pt x="2631" y="1664"/>
                    </a:moveTo>
                    <a:cubicBezTo>
                      <a:pt x="2604" y="1852"/>
                      <a:pt x="2531" y="2028"/>
                      <a:pt x="2419" y="2180"/>
                    </a:cubicBezTo>
                    <a:lnTo>
                      <a:pt x="1952" y="1713"/>
                    </a:lnTo>
                    <a:cubicBezTo>
                      <a:pt x="1959" y="1698"/>
                      <a:pt x="1966" y="1682"/>
                      <a:pt x="1972" y="1664"/>
                    </a:cubicBezTo>
                    <a:close/>
                    <a:moveTo>
                      <a:pt x="1011" y="1665"/>
                    </a:moveTo>
                    <a:cubicBezTo>
                      <a:pt x="1018" y="1682"/>
                      <a:pt x="1026" y="1700"/>
                      <a:pt x="1031" y="1716"/>
                    </a:cubicBezTo>
                    <a:lnTo>
                      <a:pt x="565" y="2182"/>
                    </a:lnTo>
                    <a:cubicBezTo>
                      <a:pt x="451" y="2030"/>
                      <a:pt x="379" y="1854"/>
                      <a:pt x="352" y="1665"/>
                    </a:cubicBezTo>
                    <a:close/>
                    <a:moveTo>
                      <a:pt x="1272" y="1955"/>
                    </a:moveTo>
                    <a:cubicBezTo>
                      <a:pt x="1288" y="1963"/>
                      <a:pt x="1305" y="1970"/>
                      <a:pt x="1323" y="1975"/>
                    </a:cubicBezTo>
                    <a:lnTo>
                      <a:pt x="1323" y="2635"/>
                    </a:lnTo>
                    <a:cubicBezTo>
                      <a:pt x="1134" y="2608"/>
                      <a:pt x="957" y="2535"/>
                      <a:pt x="806" y="2423"/>
                    </a:cubicBezTo>
                    <a:lnTo>
                      <a:pt x="1272" y="1955"/>
                    </a:lnTo>
                    <a:close/>
                    <a:moveTo>
                      <a:pt x="1712" y="1955"/>
                    </a:moveTo>
                    <a:lnTo>
                      <a:pt x="2178" y="2423"/>
                    </a:lnTo>
                    <a:cubicBezTo>
                      <a:pt x="2026" y="2535"/>
                      <a:pt x="1850" y="2608"/>
                      <a:pt x="1662" y="2635"/>
                    </a:cubicBezTo>
                    <a:lnTo>
                      <a:pt x="1662" y="1975"/>
                    </a:lnTo>
                    <a:cubicBezTo>
                      <a:pt x="1678" y="1970"/>
                      <a:pt x="1696" y="1963"/>
                      <a:pt x="1712" y="1955"/>
                    </a:cubicBezTo>
                    <a:close/>
                    <a:moveTo>
                      <a:pt x="1491" y="0"/>
                    </a:moveTo>
                    <a:cubicBezTo>
                      <a:pt x="1093" y="0"/>
                      <a:pt x="719" y="154"/>
                      <a:pt x="437" y="439"/>
                    </a:cubicBezTo>
                    <a:cubicBezTo>
                      <a:pt x="154" y="721"/>
                      <a:pt x="0" y="1095"/>
                      <a:pt x="0" y="1493"/>
                    </a:cubicBezTo>
                    <a:cubicBezTo>
                      <a:pt x="0" y="1892"/>
                      <a:pt x="154" y="2265"/>
                      <a:pt x="437" y="2550"/>
                    </a:cubicBezTo>
                    <a:cubicBezTo>
                      <a:pt x="719" y="2832"/>
                      <a:pt x="1093" y="2986"/>
                      <a:pt x="1491" y="2986"/>
                    </a:cubicBezTo>
                    <a:cubicBezTo>
                      <a:pt x="1890" y="2986"/>
                      <a:pt x="2265" y="2832"/>
                      <a:pt x="2548" y="2550"/>
                    </a:cubicBezTo>
                    <a:cubicBezTo>
                      <a:pt x="2829" y="2269"/>
                      <a:pt x="2984" y="1892"/>
                      <a:pt x="2984" y="1493"/>
                    </a:cubicBezTo>
                    <a:cubicBezTo>
                      <a:pt x="2984" y="1095"/>
                      <a:pt x="2829" y="721"/>
                      <a:pt x="2548" y="439"/>
                    </a:cubicBezTo>
                    <a:cubicBezTo>
                      <a:pt x="2267" y="158"/>
                      <a:pt x="1890" y="0"/>
                      <a:pt x="14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48"/>
              <p:cNvSpPr/>
              <p:nvPr/>
            </p:nvSpPr>
            <p:spPr>
              <a:xfrm>
                <a:off x="4162631" y="2889323"/>
                <a:ext cx="26823" cy="26762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74" extrusionOk="0">
                    <a:moveTo>
                      <a:pt x="439" y="339"/>
                    </a:moveTo>
                    <a:cubicBezTo>
                      <a:pt x="493" y="339"/>
                      <a:pt x="535" y="383"/>
                      <a:pt x="535" y="437"/>
                    </a:cubicBezTo>
                    <a:cubicBezTo>
                      <a:pt x="535" y="492"/>
                      <a:pt x="493" y="535"/>
                      <a:pt x="439" y="535"/>
                    </a:cubicBezTo>
                    <a:cubicBezTo>
                      <a:pt x="385" y="535"/>
                      <a:pt x="341" y="492"/>
                      <a:pt x="341" y="437"/>
                    </a:cubicBezTo>
                    <a:cubicBezTo>
                      <a:pt x="341" y="383"/>
                      <a:pt x="385" y="339"/>
                      <a:pt x="439" y="339"/>
                    </a:cubicBezTo>
                    <a:close/>
                    <a:moveTo>
                      <a:pt x="439" y="1"/>
                    </a:moveTo>
                    <a:cubicBezTo>
                      <a:pt x="198" y="1"/>
                      <a:pt x="0" y="198"/>
                      <a:pt x="0" y="437"/>
                    </a:cubicBezTo>
                    <a:cubicBezTo>
                      <a:pt x="0" y="680"/>
                      <a:pt x="198" y="874"/>
                      <a:pt x="439" y="874"/>
                    </a:cubicBezTo>
                    <a:cubicBezTo>
                      <a:pt x="678" y="874"/>
                      <a:pt x="876" y="678"/>
                      <a:pt x="876" y="437"/>
                    </a:cubicBezTo>
                    <a:cubicBezTo>
                      <a:pt x="876" y="198"/>
                      <a:pt x="678" y="1"/>
                      <a:pt x="4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48"/>
              <p:cNvSpPr/>
              <p:nvPr/>
            </p:nvSpPr>
            <p:spPr>
              <a:xfrm>
                <a:off x="4170776" y="2996522"/>
                <a:ext cx="1041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0" y="341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48"/>
              <p:cNvSpPr/>
              <p:nvPr/>
            </p:nvSpPr>
            <p:spPr>
              <a:xfrm>
                <a:off x="4170776" y="3031183"/>
                <a:ext cx="10411" cy="1197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91" extrusionOk="0">
                    <a:moveTo>
                      <a:pt x="1" y="1"/>
                    </a:moveTo>
                    <a:lnTo>
                      <a:pt x="1" y="390"/>
                    </a:lnTo>
                    <a:lnTo>
                      <a:pt x="340" y="39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48"/>
              <p:cNvSpPr/>
              <p:nvPr/>
            </p:nvSpPr>
            <p:spPr>
              <a:xfrm>
                <a:off x="4170776" y="3013883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0" y="339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48"/>
              <p:cNvSpPr/>
              <p:nvPr/>
            </p:nvSpPr>
            <p:spPr>
              <a:xfrm>
                <a:off x="4191413" y="2866849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48"/>
              <p:cNvSpPr/>
              <p:nvPr/>
            </p:nvSpPr>
            <p:spPr>
              <a:xfrm>
                <a:off x="4150261" y="2866849"/>
                <a:ext cx="16933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553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553" y="340"/>
                    </a:lnTo>
                    <a:lnTo>
                      <a:pt x="55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48"/>
              <p:cNvSpPr/>
              <p:nvPr/>
            </p:nvSpPr>
            <p:spPr>
              <a:xfrm>
                <a:off x="4174113" y="2866849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39" y="340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33" name="Google Shape;1633;p48"/>
          <p:cNvGrpSpPr/>
          <p:nvPr/>
        </p:nvGrpSpPr>
        <p:grpSpPr>
          <a:xfrm>
            <a:off x="6890222" y="3545373"/>
            <a:ext cx="754500" cy="754500"/>
            <a:chOff x="6843602" y="3603448"/>
            <a:chExt cx="754500" cy="754500"/>
          </a:xfrm>
        </p:grpSpPr>
        <p:sp>
          <p:nvSpPr>
            <p:cNvPr id="1634" name="Google Shape;1634;p48"/>
            <p:cNvSpPr/>
            <p:nvPr/>
          </p:nvSpPr>
          <p:spPr>
            <a:xfrm>
              <a:off x="6843602" y="3603448"/>
              <a:ext cx="754500" cy="754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5" name="Google Shape;1635;p48"/>
            <p:cNvGrpSpPr/>
            <p:nvPr/>
          </p:nvGrpSpPr>
          <p:grpSpPr>
            <a:xfrm>
              <a:off x="7052169" y="3803135"/>
              <a:ext cx="337371" cy="355125"/>
              <a:chOff x="2424257" y="2738248"/>
              <a:chExt cx="337371" cy="355125"/>
            </a:xfrm>
          </p:grpSpPr>
          <p:sp>
            <p:nvSpPr>
              <p:cNvPr id="1636" name="Google Shape;1636;p48"/>
              <p:cNvSpPr/>
              <p:nvPr/>
            </p:nvSpPr>
            <p:spPr>
              <a:xfrm>
                <a:off x="2604971" y="2894529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39" y="340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48"/>
              <p:cNvSpPr/>
              <p:nvPr/>
            </p:nvSpPr>
            <p:spPr>
              <a:xfrm>
                <a:off x="2587610" y="2894529"/>
                <a:ext cx="1044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48"/>
              <p:cNvSpPr/>
              <p:nvPr/>
            </p:nvSpPr>
            <p:spPr>
              <a:xfrm>
                <a:off x="2570280" y="2894529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340" y="34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48"/>
              <p:cNvSpPr/>
              <p:nvPr/>
            </p:nvSpPr>
            <p:spPr>
              <a:xfrm>
                <a:off x="2556868" y="2994562"/>
                <a:ext cx="72202" cy="98811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3227" extrusionOk="0">
                    <a:moveTo>
                      <a:pt x="1176" y="341"/>
                    </a:moveTo>
                    <a:cubicBezTo>
                      <a:pt x="1392" y="341"/>
                      <a:pt x="1566" y="515"/>
                      <a:pt x="1566" y="731"/>
                    </a:cubicBezTo>
                    <a:cubicBezTo>
                      <a:pt x="1564" y="865"/>
                      <a:pt x="1499" y="986"/>
                      <a:pt x="1387" y="1059"/>
                    </a:cubicBezTo>
                    <a:lnTo>
                      <a:pt x="1309" y="1110"/>
                    </a:lnTo>
                    <a:lnTo>
                      <a:pt x="1309" y="2889"/>
                    </a:lnTo>
                    <a:lnTo>
                      <a:pt x="1044" y="2889"/>
                    </a:lnTo>
                    <a:lnTo>
                      <a:pt x="1044" y="1110"/>
                    </a:lnTo>
                    <a:lnTo>
                      <a:pt x="966" y="1059"/>
                    </a:lnTo>
                    <a:cubicBezTo>
                      <a:pt x="854" y="986"/>
                      <a:pt x="789" y="865"/>
                      <a:pt x="789" y="731"/>
                    </a:cubicBezTo>
                    <a:cubicBezTo>
                      <a:pt x="789" y="515"/>
                      <a:pt x="963" y="341"/>
                      <a:pt x="1176" y="341"/>
                    </a:cubicBezTo>
                    <a:close/>
                    <a:moveTo>
                      <a:pt x="1178" y="1"/>
                    </a:moveTo>
                    <a:cubicBezTo>
                      <a:pt x="939" y="1"/>
                      <a:pt x="729" y="115"/>
                      <a:pt x="595" y="291"/>
                    </a:cubicBezTo>
                    <a:lnTo>
                      <a:pt x="183" y="26"/>
                    </a:lnTo>
                    <a:lnTo>
                      <a:pt x="0" y="312"/>
                    </a:lnTo>
                    <a:lnTo>
                      <a:pt x="459" y="606"/>
                    </a:lnTo>
                    <a:cubicBezTo>
                      <a:pt x="453" y="648"/>
                      <a:pt x="448" y="688"/>
                      <a:pt x="448" y="729"/>
                    </a:cubicBezTo>
                    <a:cubicBezTo>
                      <a:pt x="448" y="947"/>
                      <a:pt x="544" y="1148"/>
                      <a:pt x="707" y="1285"/>
                    </a:cubicBezTo>
                    <a:lnTo>
                      <a:pt x="707" y="3226"/>
                    </a:lnTo>
                    <a:lnTo>
                      <a:pt x="1651" y="3226"/>
                    </a:lnTo>
                    <a:lnTo>
                      <a:pt x="1651" y="1285"/>
                    </a:lnTo>
                    <a:cubicBezTo>
                      <a:pt x="1814" y="1148"/>
                      <a:pt x="1908" y="947"/>
                      <a:pt x="1908" y="729"/>
                    </a:cubicBezTo>
                    <a:cubicBezTo>
                      <a:pt x="1908" y="686"/>
                      <a:pt x="1905" y="644"/>
                      <a:pt x="1898" y="606"/>
                    </a:cubicBezTo>
                    <a:lnTo>
                      <a:pt x="2358" y="312"/>
                    </a:lnTo>
                    <a:lnTo>
                      <a:pt x="2171" y="26"/>
                    </a:lnTo>
                    <a:lnTo>
                      <a:pt x="1760" y="291"/>
                    </a:lnTo>
                    <a:cubicBezTo>
                      <a:pt x="1626" y="115"/>
                      <a:pt x="1416" y="1"/>
                      <a:pt x="11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48"/>
              <p:cNvSpPr/>
              <p:nvPr/>
            </p:nvSpPr>
            <p:spPr>
              <a:xfrm>
                <a:off x="2576740" y="2912686"/>
                <a:ext cx="32304" cy="32273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054" extrusionOk="0">
                    <a:moveTo>
                      <a:pt x="714" y="343"/>
                    </a:moveTo>
                    <a:lnTo>
                      <a:pt x="714" y="716"/>
                    </a:lnTo>
                    <a:lnTo>
                      <a:pt x="341" y="716"/>
                    </a:lnTo>
                    <a:lnTo>
                      <a:pt x="341" y="343"/>
                    </a:lnTo>
                    <a:close/>
                    <a:moveTo>
                      <a:pt x="0" y="0"/>
                    </a:moveTo>
                    <a:lnTo>
                      <a:pt x="0" y="1053"/>
                    </a:lnTo>
                    <a:lnTo>
                      <a:pt x="1055" y="1053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48"/>
              <p:cNvSpPr/>
              <p:nvPr/>
            </p:nvSpPr>
            <p:spPr>
              <a:xfrm>
                <a:off x="2424257" y="2738248"/>
                <a:ext cx="337371" cy="254024"/>
              </a:xfrm>
              <a:custGeom>
                <a:avLst/>
                <a:gdLst/>
                <a:ahLst/>
                <a:cxnLst/>
                <a:rect l="l" t="t" r="r" b="b"/>
                <a:pathLst>
                  <a:path w="11018" h="8296" extrusionOk="0">
                    <a:moveTo>
                      <a:pt x="5627" y="343"/>
                    </a:moveTo>
                    <a:lnTo>
                      <a:pt x="5627" y="497"/>
                    </a:lnTo>
                    <a:lnTo>
                      <a:pt x="5384" y="497"/>
                    </a:lnTo>
                    <a:lnTo>
                      <a:pt x="5384" y="343"/>
                    </a:lnTo>
                    <a:close/>
                    <a:moveTo>
                      <a:pt x="6424" y="834"/>
                    </a:moveTo>
                    <a:lnTo>
                      <a:pt x="6424" y="1390"/>
                    </a:lnTo>
                    <a:lnTo>
                      <a:pt x="4589" y="1390"/>
                    </a:lnTo>
                    <a:lnTo>
                      <a:pt x="4589" y="834"/>
                    </a:lnTo>
                    <a:close/>
                    <a:moveTo>
                      <a:pt x="5629" y="1729"/>
                    </a:moveTo>
                    <a:lnTo>
                      <a:pt x="5629" y="2026"/>
                    </a:lnTo>
                    <a:lnTo>
                      <a:pt x="5386" y="2026"/>
                    </a:lnTo>
                    <a:lnTo>
                      <a:pt x="5386" y="1729"/>
                    </a:lnTo>
                    <a:close/>
                    <a:moveTo>
                      <a:pt x="4250" y="2691"/>
                    </a:moveTo>
                    <a:lnTo>
                      <a:pt x="4250" y="2885"/>
                    </a:lnTo>
                    <a:lnTo>
                      <a:pt x="338" y="2885"/>
                    </a:lnTo>
                    <a:lnTo>
                      <a:pt x="338" y="2691"/>
                    </a:lnTo>
                    <a:close/>
                    <a:moveTo>
                      <a:pt x="10675" y="2691"/>
                    </a:moveTo>
                    <a:lnTo>
                      <a:pt x="10675" y="2885"/>
                    </a:lnTo>
                    <a:lnTo>
                      <a:pt x="6763" y="2885"/>
                    </a:lnTo>
                    <a:lnTo>
                      <a:pt x="6763" y="2691"/>
                    </a:lnTo>
                    <a:close/>
                    <a:moveTo>
                      <a:pt x="610" y="3224"/>
                    </a:moveTo>
                    <a:lnTo>
                      <a:pt x="610" y="3851"/>
                    </a:lnTo>
                    <a:lnTo>
                      <a:pt x="338" y="3851"/>
                    </a:lnTo>
                    <a:lnTo>
                      <a:pt x="338" y="3224"/>
                    </a:lnTo>
                    <a:close/>
                    <a:moveTo>
                      <a:pt x="1220" y="3224"/>
                    </a:moveTo>
                    <a:lnTo>
                      <a:pt x="1220" y="3851"/>
                    </a:lnTo>
                    <a:lnTo>
                      <a:pt x="949" y="3851"/>
                    </a:lnTo>
                    <a:lnTo>
                      <a:pt x="949" y="3224"/>
                    </a:lnTo>
                    <a:close/>
                    <a:moveTo>
                      <a:pt x="2313" y="3224"/>
                    </a:moveTo>
                    <a:lnTo>
                      <a:pt x="2313" y="3851"/>
                    </a:lnTo>
                    <a:lnTo>
                      <a:pt x="2041" y="3851"/>
                    </a:lnTo>
                    <a:lnTo>
                      <a:pt x="2041" y="3224"/>
                    </a:lnTo>
                    <a:close/>
                    <a:moveTo>
                      <a:pt x="2924" y="3224"/>
                    </a:moveTo>
                    <a:lnTo>
                      <a:pt x="2924" y="3851"/>
                    </a:lnTo>
                    <a:lnTo>
                      <a:pt x="2652" y="3851"/>
                    </a:lnTo>
                    <a:lnTo>
                      <a:pt x="2652" y="3224"/>
                    </a:lnTo>
                    <a:close/>
                    <a:moveTo>
                      <a:pt x="8359" y="3224"/>
                    </a:moveTo>
                    <a:lnTo>
                      <a:pt x="8359" y="3851"/>
                    </a:lnTo>
                    <a:lnTo>
                      <a:pt x="8088" y="3851"/>
                    </a:lnTo>
                    <a:lnTo>
                      <a:pt x="8088" y="3224"/>
                    </a:lnTo>
                    <a:close/>
                    <a:moveTo>
                      <a:pt x="8972" y="3224"/>
                    </a:moveTo>
                    <a:lnTo>
                      <a:pt x="8972" y="3851"/>
                    </a:lnTo>
                    <a:lnTo>
                      <a:pt x="8700" y="3851"/>
                    </a:lnTo>
                    <a:lnTo>
                      <a:pt x="8700" y="3224"/>
                    </a:lnTo>
                    <a:close/>
                    <a:moveTo>
                      <a:pt x="10675" y="3224"/>
                    </a:moveTo>
                    <a:lnTo>
                      <a:pt x="10675" y="3851"/>
                    </a:lnTo>
                    <a:lnTo>
                      <a:pt x="10403" y="3851"/>
                    </a:lnTo>
                    <a:lnTo>
                      <a:pt x="10403" y="3224"/>
                    </a:lnTo>
                    <a:close/>
                    <a:moveTo>
                      <a:pt x="610" y="4190"/>
                    </a:moveTo>
                    <a:lnTo>
                      <a:pt x="610" y="4817"/>
                    </a:lnTo>
                    <a:lnTo>
                      <a:pt x="338" y="4817"/>
                    </a:lnTo>
                    <a:lnTo>
                      <a:pt x="338" y="4190"/>
                    </a:lnTo>
                    <a:close/>
                    <a:moveTo>
                      <a:pt x="1220" y="4190"/>
                    </a:moveTo>
                    <a:lnTo>
                      <a:pt x="1220" y="4817"/>
                    </a:lnTo>
                    <a:lnTo>
                      <a:pt x="949" y="4817"/>
                    </a:lnTo>
                    <a:lnTo>
                      <a:pt x="949" y="4190"/>
                    </a:lnTo>
                    <a:close/>
                    <a:moveTo>
                      <a:pt x="2313" y="4190"/>
                    </a:moveTo>
                    <a:lnTo>
                      <a:pt x="2313" y="4817"/>
                    </a:lnTo>
                    <a:lnTo>
                      <a:pt x="2041" y="4817"/>
                    </a:lnTo>
                    <a:lnTo>
                      <a:pt x="2041" y="4190"/>
                    </a:lnTo>
                    <a:close/>
                    <a:moveTo>
                      <a:pt x="2924" y="4190"/>
                    </a:moveTo>
                    <a:lnTo>
                      <a:pt x="2924" y="4817"/>
                    </a:lnTo>
                    <a:lnTo>
                      <a:pt x="2652" y="4817"/>
                    </a:lnTo>
                    <a:lnTo>
                      <a:pt x="2652" y="4190"/>
                    </a:lnTo>
                    <a:close/>
                    <a:moveTo>
                      <a:pt x="8359" y="4190"/>
                    </a:moveTo>
                    <a:lnTo>
                      <a:pt x="8359" y="4817"/>
                    </a:lnTo>
                    <a:lnTo>
                      <a:pt x="8088" y="4817"/>
                    </a:lnTo>
                    <a:lnTo>
                      <a:pt x="8088" y="4190"/>
                    </a:lnTo>
                    <a:close/>
                    <a:moveTo>
                      <a:pt x="8972" y="4190"/>
                    </a:moveTo>
                    <a:lnTo>
                      <a:pt x="8972" y="4817"/>
                    </a:lnTo>
                    <a:lnTo>
                      <a:pt x="8700" y="4817"/>
                    </a:lnTo>
                    <a:lnTo>
                      <a:pt x="8700" y="4190"/>
                    </a:lnTo>
                    <a:close/>
                    <a:moveTo>
                      <a:pt x="10063" y="4190"/>
                    </a:moveTo>
                    <a:lnTo>
                      <a:pt x="10063" y="4817"/>
                    </a:lnTo>
                    <a:lnTo>
                      <a:pt x="9791" y="4817"/>
                    </a:lnTo>
                    <a:lnTo>
                      <a:pt x="9791" y="4190"/>
                    </a:lnTo>
                    <a:close/>
                    <a:moveTo>
                      <a:pt x="10675" y="4190"/>
                    </a:moveTo>
                    <a:lnTo>
                      <a:pt x="10675" y="4817"/>
                    </a:lnTo>
                    <a:lnTo>
                      <a:pt x="10403" y="4817"/>
                    </a:lnTo>
                    <a:lnTo>
                      <a:pt x="10403" y="4190"/>
                    </a:lnTo>
                    <a:close/>
                    <a:moveTo>
                      <a:pt x="610" y="5156"/>
                    </a:moveTo>
                    <a:lnTo>
                      <a:pt x="610" y="5784"/>
                    </a:lnTo>
                    <a:lnTo>
                      <a:pt x="338" y="5784"/>
                    </a:lnTo>
                    <a:lnTo>
                      <a:pt x="338" y="5156"/>
                    </a:lnTo>
                    <a:close/>
                    <a:moveTo>
                      <a:pt x="1220" y="5156"/>
                    </a:moveTo>
                    <a:lnTo>
                      <a:pt x="1220" y="5784"/>
                    </a:lnTo>
                    <a:lnTo>
                      <a:pt x="949" y="5784"/>
                    </a:lnTo>
                    <a:lnTo>
                      <a:pt x="949" y="5156"/>
                    </a:lnTo>
                    <a:close/>
                    <a:moveTo>
                      <a:pt x="10063" y="5156"/>
                    </a:moveTo>
                    <a:lnTo>
                      <a:pt x="10063" y="5784"/>
                    </a:lnTo>
                    <a:lnTo>
                      <a:pt x="9791" y="5784"/>
                    </a:lnTo>
                    <a:lnTo>
                      <a:pt x="9791" y="5156"/>
                    </a:lnTo>
                    <a:close/>
                    <a:moveTo>
                      <a:pt x="10675" y="5156"/>
                    </a:moveTo>
                    <a:lnTo>
                      <a:pt x="10675" y="5784"/>
                    </a:lnTo>
                    <a:lnTo>
                      <a:pt x="10403" y="5784"/>
                    </a:lnTo>
                    <a:lnTo>
                      <a:pt x="10403" y="5156"/>
                    </a:lnTo>
                    <a:close/>
                    <a:moveTo>
                      <a:pt x="7472" y="6038"/>
                    </a:moveTo>
                    <a:lnTo>
                      <a:pt x="7472" y="6411"/>
                    </a:lnTo>
                    <a:lnTo>
                      <a:pt x="7314" y="6411"/>
                    </a:lnTo>
                    <a:lnTo>
                      <a:pt x="7314" y="6038"/>
                    </a:lnTo>
                    <a:close/>
                    <a:moveTo>
                      <a:pt x="3699" y="6040"/>
                    </a:moveTo>
                    <a:lnTo>
                      <a:pt x="3699" y="6413"/>
                    </a:lnTo>
                    <a:lnTo>
                      <a:pt x="3540" y="6413"/>
                    </a:lnTo>
                    <a:lnTo>
                      <a:pt x="3540" y="6040"/>
                    </a:lnTo>
                    <a:close/>
                    <a:moveTo>
                      <a:pt x="1220" y="6123"/>
                    </a:moveTo>
                    <a:lnTo>
                      <a:pt x="1220" y="6750"/>
                    </a:lnTo>
                    <a:lnTo>
                      <a:pt x="949" y="6750"/>
                    </a:lnTo>
                    <a:lnTo>
                      <a:pt x="949" y="6123"/>
                    </a:lnTo>
                    <a:close/>
                    <a:moveTo>
                      <a:pt x="10063" y="6123"/>
                    </a:moveTo>
                    <a:lnTo>
                      <a:pt x="10063" y="6750"/>
                    </a:lnTo>
                    <a:lnTo>
                      <a:pt x="9791" y="6750"/>
                    </a:lnTo>
                    <a:lnTo>
                      <a:pt x="9791" y="6123"/>
                    </a:lnTo>
                    <a:close/>
                    <a:moveTo>
                      <a:pt x="10675" y="6123"/>
                    </a:moveTo>
                    <a:lnTo>
                      <a:pt x="10675" y="6750"/>
                    </a:lnTo>
                    <a:lnTo>
                      <a:pt x="10403" y="6750"/>
                    </a:lnTo>
                    <a:lnTo>
                      <a:pt x="10403" y="6123"/>
                    </a:lnTo>
                    <a:close/>
                    <a:moveTo>
                      <a:pt x="6718" y="7373"/>
                    </a:moveTo>
                    <a:lnTo>
                      <a:pt x="6718" y="7611"/>
                    </a:lnTo>
                    <a:lnTo>
                      <a:pt x="4295" y="7611"/>
                    </a:lnTo>
                    <a:lnTo>
                      <a:pt x="4295" y="7373"/>
                    </a:lnTo>
                    <a:close/>
                    <a:moveTo>
                      <a:pt x="4688" y="1"/>
                    </a:moveTo>
                    <a:lnTo>
                      <a:pt x="4688" y="341"/>
                    </a:lnTo>
                    <a:lnTo>
                      <a:pt x="5047" y="341"/>
                    </a:lnTo>
                    <a:lnTo>
                      <a:pt x="5047" y="495"/>
                    </a:lnTo>
                    <a:lnTo>
                      <a:pt x="4252" y="495"/>
                    </a:lnTo>
                    <a:lnTo>
                      <a:pt x="4252" y="1729"/>
                    </a:lnTo>
                    <a:lnTo>
                      <a:pt x="5047" y="1729"/>
                    </a:lnTo>
                    <a:lnTo>
                      <a:pt x="5047" y="2026"/>
                    </a:lnTo>
                    <a:lnTo>
                      <a:pt x="4252" y="2026"/>
                    </a:lnTo>
                    <a:lnTo>
                      <a:pt x="4252" y="2353"/>
                    </a:lnTo>
                    <a:lnTo>
                      <a:pt x="1" y="2353"/>
                    </a:lnTo>
                    <a:lnTo>
                      <a:pt x="1" y="6255"/>
                    </a:lnTo>
                    <a:lnTo>
                      <a:pt x="340" y="6255"/>
                    </a:lnTo>
                    <a:lnTo>
                      <a:pt x="340" y="6123"/>
                    </a:lnTo>
                    <a:lnTo>
                      <a:pt x="612" y="6123"/>
                    </a:lnTo>
                    <a:lnTo>
                      <a:pt x="612" y="6750"/>
                    </a:lnTo>
                    <a:lnTo>
                      <a:pt x="340" y="6750"/>
                    </a:lnTo>
                    <a:lnTo>
                      <a:pt x="340" y="6596"/>
                    </a:lnTo>
                    <a:lnTo>
                      <a:pt x="1" y="6596"/>
                    </a:lnTo>
                    <a:lnTo>
                      <a:pt x="1" y="7091"/>
                    </a:lnTo>
                    <a:lnTo>
                      <a:pt x="1563" y="7091"/>
                    </a:lnTo>
                    <a:lnTo>
                      <a:pt x="1563" y="3224"/>
                    </a:lnTo>
                    <a:lnTo>
                      <a:pt x="1704" y="3224"/>
                    </a:lnTo>
                    <a:lnTo>
                      <a:pt x="1704" y="5156"/>
                    </a:lnTo>
                    <a:lnTo>
                      <a:pt x="3266" y="5156"/>
                    </a:lnTo>
                    <a:lnTo>
                      <a:pt x="3266" y="3224"/>
                    </a:lnTo>
                    <a:lnTo>
                      <a:pt x="4252" y="3224"/>
                    </a:lnTo>
                    <a:lnTo>
                      <a:pt x="4252" y="6056"/>
                    </a:lnTo>
                    <a:lnTo>
                      <a:pt x="4042" y="6056"/>
                    </a:lnTo>
                    <a:lnTo>
                      <a:pt x="4042" y="5697"/>
                    </a:lnTo>
                    <a:lnTo>
                      <a:pt x="3203" y="5697"/>
                    </a:lnTo>
                    <a:lnTo>
                      <a:pt x="3203" y="6750"/>
                    </a:lnTo>
                    <a:lnTo>
                      <a:pt x="4042" y="6750"/>
                    </a:lnTo>
                    <a:lnTo>
                      <a:pt x="4042" y="6395"/>
                    </a:lnTo>
                    <a:lnTo>
                      <a:pt x="4252" y="6395"/>
                    </a:lnTo>
                    <a:lnTo>
                      <a:pt x="4252" y="7035"/>
                    </a:lnTo>
                    <a:lnTo>
                      <a:pt x="3956" y="7035"/>
                    </a:lnTo>
                    <a:lnTo>
                      <a:pt x="3956" y="7951"/>
                    </a:lnTo>
                    <a:lnTo>
                      <a:pt x="4252" y="7951"/>
                    </a:lnTo>
                    <a:lnTo>
                      <a:pt x="4252" y="8296"/>
                    </a:lnTo>
                    <a:lnTo>
                      <a:pt x="4591" y="8296"/>
                    </a:lnTo>
                    <a:lnTo>
                      <a:pt x="4591" y="7951"/>
                    </a:lnTo>
                    <a:lnTo>
                      <a:pt x="5339" y="7951"/>
                    </a:lnTo>
                    <a:lnTo>
                      <a:pt x="5339" y="8296"/>
                    </a:lnTo>
                    <a:lnTo>
                      <a:pt x="5678" y="8296"/>
                    </a:lnTo>
                    <a:lnTo>
                      <a:pt x="5678" y="7951"/>
                    </a:lnTo>
                    <a:lnTo>
                      <a:pt x="6426" y="7951"/>
                    </a:lnTo>
                    <a:lnTo>
                      <a:pt x="6426" y="8296"/>
                    </a:lnTo>
                    <a:lnTo>
                      <a:pt x="6765" y="8296"/>
                    </a:lnTo>
                    <a:lnTo>
                      <a:pt x="6765" y="7951"/>
                    </a:lnTo>
                    <a:lnTo>
                      <a:pt x="7060" y="7951"/>
                    </a:lnTo>
                    <a:lnTo>
                      <a:pt x="7060" y="7035"/>
                    </a:lnTo>
                    <a:lnTo>
                      <a:pt x="6765" y="7035"/>
                    </a:lnTo>
                    <a:lnTo>
                      <a:pt x="6765" y="6395"/>
                    </a:lnTo>
                    <a:lnTo>
                      <a:pt x="6977" y="6395"/>
                    </a:lnTo>
                    <a:lnTo>
                      <a:pt x="6977" y="6754"/>
                    </a:lnTo>
                    <a:lnTo>
                      <a:pt x="7814" y="6754"/>
                    </a:lnTo>
                    <a:lnTo>
                      <a:pt x="7814" y="5699"/>
                    </a:lnTo>
                    <a:lnTo>
                      <a:pt x="6977" y="5699"/>
                    </a:lnTo>
                    <a:lnTo>
                      <a:pt x="6977" y="6058"/>
                    </a:lnTo>
                    <a:lnTo>
                      <a:pt x="6765" y="6058"/>
                    </a:lnTo>
                    <a:lnTo>
                      <a:pt x="6765" y="4507"/>
                    </a:lnTo>
                    <a:lnTo>
                      <a:pt x="6426" y="4507"/>
                    </a:lnTo>
                    <a:lnTo>
                      <a:pt x="6426" y="7035"/>
                    </a:lnTo>
                    <a:lnTo>
                      <a:pt x="4591" y="7035"/>
                    </a:lnTo>
                    <a:lnTo>
                      <a:pt x="4591" y="2365"/>
                    </a:lnTo>
                    <a:lnTo>
                      <a:pt x="6426" y="2365"/>
                    </a:lnTo>
                    <a:lnTo>
                      <a:pt x="6426" y="4164"/>
                    </a:lnTo>
                    <a:lnTo>
                      <a:pt x="6765" y="4164"/>
                    </a:lnTo>
                    <a:lnTo>
                      <a:pt x="6765" y="3224"/>
                    </a:lnTo>
                    <a:lnTo>
                      <a:pt x="7751" y="3224"/>
                    </a:lnTo>
                    <a:lnTo>
                      <a:pt x="7751" y="5156"/>
                    </a:lnTo>
                    <a:lnTo>
                      <a:pt x="9314" y="5156"/>
                    </a:lnTo>
                    <a:lnTo>
                      <a:pt x="9314" y="3224"/>
                    </a:lnTo>
                    <a:lnTo>
                      <a:pt x="9454" y="3224"/>
                    </a:lnTo>
                    <a:lnTo>
                      <a:pt x="9454" y="3378"/>
                    </a:lnTo>
                    <a:lnTo>
                      <a:pt x="9794" y="3378"/>
                    </a:lnTo>
                    <a:lnTo>
                      <a:pt x="9794" y="3224"/>
                    </a:lnTo>
                    <a:lnTo>
                      <a:pt x="10066" y="3224"/>
                    </a:lnTo>
                    <a:lnTo>
                      <a:pt x="10066" y="3851"/>
                    </a:lnTo>
                    <a:lnTo>
                      <a:pt x="9794" y="3851"/>
                    </a:lnTo>
                    <a:lnTo>
                      <a:pt x="9794" y="3721"/>
                    </a:lnTo>
                    <a:lnTo>
                      <a:pt x="9454" y="3721"/>
                    </a:lnTo>
                    <a:lnTo>
                      <a:pt x="9454" y="7091"/>
                    </a:lnTo>
                    <a:lnTo>
                      <a:pt x="11018" y="7091"/>
                    </a:lnTo>
                    <a:lnTo>
                      <a:pt x="11018" y="2354"/>
                    </a:lnTo>
                    <a:lnTo>
                      <a:pt x="6763" y="2354"/>
                    </a:lnTo>
                    <a:lnTo>
                      <a:pt x="6763" y="2028"/>
                    </a:lnTo>
                    <a:lnTo>
                      <a:pt x="5968" y="2028"/>
                    </a:lnTo>
                    <a:lnTo>
                      <a:pt x="5968" y="1729"/>
                    </a:lnTo>
                    <a:lnTo>
                      <a:pt x="6763" y="1729"/>
                    </a:lnTo>
                    <a:lnTo>
                      <a:pt x="6763" y="495"/>
                    </a:lnTo>
                    <a:lnTo>
                      <a:pt x="5968" y="495"/>
                    </a:lnTo>
                    <a:lnTo>
                      <a:pt x="5968" y="341"/>
                    </a:lnTo>
                    <a:lnTo>
                      <a:pt x="6326" y="341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48"/>
              <p:cNvSpPr/>
              <p:nvPr/>
            </p:nvSpPr>
            <p:spPr>
              <a:xfrm>
                <a:off x="2568351" y="2767091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1"/>
                    </a:moveTo>
                    <a:lnTo>
                      <a:pt x="1" y="342"/>
                    </a:lnTo>
                    <a:lnTo>
                      <a:pt x="341" y="34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48"/>
              <p:cNvSpPr/>
              <p:nvPr/>
            </p:nvSpPr>
            <p:spPr>
              <a:xfrm>
                <a:off x="2585712" y="2767091"/>
                <a:ext cx="1041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2" extrusionOk="0">
                    <a:moveTo>
                      <a:pt x="1" y="1"/>
                    </a:moveTo>
                    <a:lnTo>
                      <a:pt x="1" y="342"/>
                    </a:lnTo>
                    <a:lnTo>
                      <a:pt x="340" y="342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48"/>
              <p:cNvSpPr/>
              <p:nvPr/>
            </p:nvSpPr>
            <p:spPr>
              <a:xfrm>
                <a:off x="2603042" y="2767091"/>
                <a:ext cx="14453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472" h="342" extrusionOk="0">
                    <a:moveTo>
                      <a:pt x="0" y="1"/>
                    </a:moveTo>
                    <a:lnTo>
                      <a:pt x="0" y="342"/>
                    </a:lnTo>
                    <a:lnTo>
                      <a:pt x="471" y="342"/>
                    </a:lnTo>
                    <a:lnTo>
                      <a:pt x="4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48"/>
              <p:cNvSpPr/>
              <p:nvPr/>
            </p:nvSpPr>
            <p:spPr>
              <a:xfrm>
                <a:off x="2604971" y="2815715"/>
                <a:ext cx="1041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48"/>
              <p:cNvSpPr/>
              <p:nvPr/>
            </p:nvSpPr>
            <p:spPr>
              <a:xfrm>
                <a:off x="2604971" y="2833076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39" y="33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48"/>
              <p:cNvSpPr/>
              <p:nvPr/>
            </p:nvSpPr>
            <p:spPr>
              <a:xfrm>
                <a:off x="2604971" y="2850376"/>
                <a:ext cx="10411" cy="2967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969" extrusionOk="0">
                    <a:moveTo>
                      <a:pt x="0" y="1"/>
                    </a:moveTo>
                    <a:lnTo>
                      <a:pt x="0" y="968"/>
                    </a:lnTo>
                    <a:lnTo>
                      <a:pt x="339" y="968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48" name="Google Shape;1648;p48"/>
          <p:cNvGrpSpPr/>
          <p:nvPr/>
        </p:nvGrpSpPr>
        <p:grpSpPr>
          <a:xfrm>
            <a:off x="1499879" y="3545373"/>
            <a:ext cx="754500" cy="754500"/>
            <a:chOff x="4194752" y="3603448"/>
            <a:chExt cx="754500" cy="754500"/>
          </a:xfrm>
        </p:grpSpPr>
        <p:sp>
          <p:nvSpPr>
            <p:cNvPr id="1649" name="Google Shape;1649;p48"/>
            <p:cNvSpPr/>
            <p:nvPr/>
          </p:nvSpPr>
          <p:spPr>
            <a:xfrm>
              <a:off x="4194752" y="3603448"/>
              <a:ext cx="754500" cy="754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0" name="Google Shape;1650;p48"/>
            <p:cNvGrpSpPr/>
            <p:nvPr/>
          </p:nvGrpSpPr>
          <p:grpSpPr>
            <a:xfrm>
              <a:off x="4394422" y="3899481"/>
              <a:ext cx="355161" cy="162437"/>
              <a:chOff x="1623534" y="2834668"/>
              <a:chExt cx="355161" cy="162437"/>
            </a:xfrm>
          </p:grpSpPr>
          <p:sp>
            <p:nvSpPr>
              <p:cNvPr id="1651" name="Google Shape;1651;p48"/>
              <p:cNvSpPr/>
              <p:nvPr/>
            </p:nvSpPr>
            <p:spPr>
              <a:xfrm>
                <a:off x="1669585" y="2877443"/>
                <a:ext cx="10380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39" y="340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8"/>
              <p:cNvSpPr/>
              <p:nvPr/>
            </p:nvSpPr>
            <p:spPr>
              <a:xfrm>
                <a:off x="1686885" y="2877443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48"/>
              <p:cNvSpPr/>
              <p:nvPr/>
            </p:nvSpPr>
            <p:spPr>
              <a:xfrm>
                <a:off x="1652194" y="2877443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342" y="340"/>
                    </a:lnTo>
                    <a:lnTo>
                      <a:pt x="3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48"/>
              <p:cNvSpPr/>
              <p:nvPr/>
            </p:nvSpPr>
            <p:spPr>
              <a:xfrm>
                <a:off x="1876510" y="2877443"/>
                <a:ext cx="75478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340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2465" y="340"/>
                    </a:lnTo>
                    <a:lnTo>
                      <a:pt x="24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8"/>
              <p:cNvSpPr/>
              <p:nvPr/>
            </p:nvSpPr>
            <p:spPr>
              <a:xfrm>
                <a:off x="1841849" y="2877443"/>
                <a:ext cx="1044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8"/>
              <p:cNvSpPr/>
              <p:nvPr/>
            </p:nvSpPr>
            <p:spPr>
              <a:xfrm>
                <a:off x="1859210" y="2877443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39" y="340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8"/>
              <p:cNvSpPr/>
              <p:nvPr/>
            </p:nvSpPr>
            <p:spPr>
              <a:xfrm>
                <a:off x="1623534" y="2834668"/>
                <a:ext cx="355161" cy="100189"/>
              </a:xfrm>
              <a:custGeom>
                <a:avLst/>
                <a:gdLst/>
                <a:ahLst/>
                <a:cxnLst/>
                <a:rect l="l" t="t" r="r" b="b"/>
                <a:pathLst>
                  <a:path w="11599" h="3272" extrusionOk="0">
                    <a:moveTo>
                      <a:pt x="4256" y="2197"/>
                    </a:moveTo>
                    <a:lnTo>
                      <a:pt x="4256" y="2295"/>
                    </a:lnTo>
                    <a:lnTo>
                      <a:pt x="4258" y="2295"/>
                    </a:lnTo>
                    <a:lnTo>
                      <a:pt x="4068" y="2485"/>
                    </a:lnTo>
                    <a:lnTo>
                      <a:pt x="1569" y="2485"/>
                    </a:lnTo>
                    <a:lnTo>
                      <a:pt x="1379" y="2295"/>
                    </a:lnTo>
                    <a:lnTo>
                      <a:pt x="1379" y="2197"/>
                    </a:lnTo>
                    <a:close/>
                    <a:moveTo>
                      <a:pt x="10174" y="2197"/>
                    </a:moveTo>
                    <a:lnTo>
                      <a:pt x="10174" y="2295"/>
                    </a:lnTo>
                    <a:lnTo>
                      <a:pt x="10176" y="2295"/>
                    </a:lnTo>
                    <a:lnTo>
                      <a:pt x="9986" y="2485"/>
                    </a:lnTo>
                    <a:lnTo>
                      <a:pt x="7487" y="2485"/>
                    </a:lnTo>
                    <a:lnTo>
                      <a:pt x="7297" y="2295"/>
                    </a:lnTo>
                    <a:lnTo>
                      <a:pt x="7297" y="2197"/>
                    </a:lnTo>
                    <a:close/>
                    <a:moveTo>
                      <a:pt x="3968" y="2822"/>
                    </a:moveTo>
                    <a:lnTo>
                      <a:pt x="3968" y="2929"/>
                    </a:lnTo>
                    <a:lnTo>
                      <a:pt x="1669" y="2929"/>
                    </a:lnTo>
                    <a:lnTo>
                      <a:pt x="1669" y="2822"/>
                    </a:lnTo>
                    <a:close/>
                    <a:moveTo>
                      <a:pt x="0" y="1"/>
                    </a:moveTo>
                    <a:lnTo>
                      <a:pt x="0" y="1630"/>
                    </a:lnTo>
                    <a:lnTo>
                      <a:pt x="569" y="2197"/>
                    </a:lnTo>
                    <a:lnTo>
                      <a:pt x="1038" y="2197"/>
                    </a:lnTo>
                    <a:lnTo>
                      <a:pt x="1038" y="2436"/>
                    </a:lnTo>
                    <a:lnTo>
                      <a:pt x="1328" y="2726"/>
                    </a:lnTo>
                    <a:lnTo>
                      <a:pt x="1328" y="3271"/>
                    </a:lnTo>
                    <a:lnTo>
                      <a:pt x="4305" y="3271"/>
                    </a:lnTo>
                    <a:lnTo>
                      <a:pt x="4305" y="2726"/>
                    </a:lnTo>
                    <a:lnTo>
                      <a:pt x="4595" y="2436"/>
                    </a:lnTo>
                    <a:lnTo>
                      <a:pt x="4595" y="2197"/>
                    </a:lnTo>
                    <a:lnTo>
                      <a:pt x="6958" y="2197"/>
                    </a:lnTo>
                    <a:lnTo>
                      <a:pt x="6958" y="2436"/>
                    </a:lnTo>
                    <a:lnTo>
                      <a:pt x="7248" y="2726"/>
                    </a:lnTo>
                    <a:lnTo>
                      <a:pt x="7248" y="3271"/>
                    </a:lnTo>
                    <a:lnTo>
                      <a:pt x="8272" y="3271"/>
                    </a:lnTo>
                    <a:lnTo>
                      <a:pt x="8272" y="2931"/>
                    </a:lnTo>
                    <a:lnTo>
                      <a:pt x="7589" y="2931"/>
                    </a:lnTo>
                    <a:lnTo>
                      <a:pt x="7589" y="2826"/>
                    </a:lnTo>
                    <a:lnTo>
                      <a:pt x="9886" y="2826"/>
                    </a:lnTo>
                    <a:lnTo>
                      <a:pt x="9886" y="2931"/>
                    </a:lnTo>
                    <a:lnTo>
                      <a:pt x="8612" y="2931"/>
                    </a:lnTo>
                    <a:lnTo>
                      <a:pt x="8612" y="3271"/>
                    </a:lnTo>
                    <a:lnTo>
                      <a:pt x="10227" y="3271"/>
                    </a:lnTo>
                    <a:lnTo>
                      <a:pt x="10227" y="2726"/>
                    </a:lnTo>
                    <a:lnTo>
                      <a:pt x="10517" y="2436"/>
                    </a:lnTo>
                    <a:lnTo>
                      <a:pt x="10517" y="2197"/>
                    </a:lnTo>
                    <a:lnTo>
                      <a:pt x="11133" y="2197"/>
                    </a:lnTo>
                    <a:lnTo>
                      <a:pt x="11598" y="1731"/>
                    </a:lnTo>
                    <a:lnTo>
                      <a:pt x="11598" y="952"/>
                    </a:lnTo>
                    <a:lnTo>
                      <a:pt x="3617" y="952"/>
                    </a:lnTo>
                    <a:lnTo>
                      <a:pt x="3617" y="1289"/>
                    </a:lnTo>
                    <a:lnTo>
                      <a:pt x="11260" y="1289"/>
                    </a:lnTo>
                    <a:lnTo>
                      <a:pt x="11260" y="1586"/>
                    </a:lnTo>
                    <a:lnTo>
                      <a:pt x="10990" y="1856"/>
                    </a:lnTo>
                    <a:lnTo>
                      <a:pt x="712" y="1856"/>
                    </a:lnTo>
                    <a:lnTo>
                      <a:pt x="341" y="1485"/>
                    </a:lnTo>
                    <a:lnTo>
                      <a:pt x="341" y="338"/>
                    </a:lnTo>
                    <a:lnTo>
                      <a:pt x="759" y="338"/>
                    </a:lnTo>
                    <a:lnTo>
                      <a:pt x="930" y="508"/>
                    </a:lnTo>
                    <a:lnTo>
                      <a:pt x="930" y="1115"/>
                    </a:lnTo>
                    <a:lnTo>
                      <a:pt x="1102" y="1287"/>
                    </a:lnTo>
                    <a:lnTo>
                      <a:pt x="3276" y="1287"/>
                    </a:lnTo>
                    <a:lnTo>
                      <a:pt x="3276" y="947"/>
                    </a:lnTo>
                    <a:lnTo>
                      <a:pt x="1269" y="947"/>
                    </a:lnTo>
                    <a:lnTo>
                      <a:pt x="1269" y="370"/>
                    </a:lnTo>
                    <a:lnTo>
                      <a:pt x="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8"/>
              <p:cNvSpPr/>
              <p:nvPr/>
            </p:nvSpPr>
            <p:spPr>
              <a:xfrm>
                <a:off x="1723996" y="2959442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8"/>
              <p:cNvSpPr/>
              <p:nvPr/>
            </p:nvSpPr>
            <p:spPr>
              <a:xfrm>
                <a:off x="1723996" y="2942081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1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48"/>
              <p:cNvSpPr/>
              <p:nvPr/>
            </p:nvSpPr>
            <p:spPr>
              <a:xfrm>
                <a:off x="1743378" y="2942081"/>
                <a:ext cx="10441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41" h="664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341" y="664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8"/>
              <p:cNvSpPr/>
              <p:nvPr/>
            </p:nvSpPr>
            <p:spPr>
              <a:xfrm>
                <a:off x="1743378" y="2969332"/>
                <a:ext cx="1044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48"/>
              <p:cNvSpPr/>
              <p:nvPr/>
            </p:nvSpPr>
            <p:spPr>
              <a:xfrm>
                <a:off x="1743378" y="2986693"/>
                <a:ext cx="1044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48"/>
              <p:cNvSpPr/>
              <p:nvPr/>
            </p:nvSpPr>
            <p:spPr>
              <a:xfrm>
                <a:off x="1704644" y="2942081"/>
                <a:ext cx="10441" cy="55024"/>
              </a:xfrm>
              <a:custGeom>
                <a:avLst/>
                <a:gdLst/>
                <a:ahLst/>
                <a:cxnLst/>
                <a:rect l="l" t="t" r="r" b="b"/>
                <a:pathLst>
                  <a:path w="341" h="1797" extrusionOk="0">
                    <a:moveTo>
                      <a:pt x="0" y="1"/>
                    </a:moveTo>
                    <a:lnTo>
                      <a:pt x="0" y="1796"/>
                    </a:lnTo>
                    <a:lnTo>
                      <a:pt x="341" y="1796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48"/>
              <p:cNvSpPr/>
              <p:nvPr/>
            </p:nvSpPr>
            <p:spPr>
              <a:xfrm>
                <a:off x="1665972" y="2959442"/>
                <a:ext cx="1044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48"/>
              <p:cNvSpPr/>
              <p:nvPr/>
            </p:nvSpPr>
            <p:spPr>
              <a:xfrm>
                <a:off x="1665972" y="2942081"/>
                <a:ext cx="1044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2" extrusionOk="0">
                    <a:moveTo>
                      <a:pt x="0" y="1"/>
                    </a:moveTo>
                    <a:lnTo>
                      <a:pt x="0" y="341"/>
                    </a:lnTo>
                    <a:lnTo>
                      <a:pt x="341" y="341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48"/>
              <p:cNvSpPr/>
              <p:nvPr/>
            </p:nvSpPr>
            <p:spPr>
              <a:xfrm>
                <a:off x="1665972" y="2976772"/>
                <a:ext cx="10441" cy="1656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541" extrusionOk="0">
                    <a:moveTo>
                      <a:pt x="0" y="0"/>
                    </a:moveTo>
                    <a:lnTo>
                      <a:pt x="0" y="540"/>
                    </a:lnTo>
                    <a:lnTo>
                      <a:pt x="341" y="540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48"/>
              <p:cNvSpPr/>
              <p:nvPr/>
            </p:nvSpPr>
            <p:spPr>
              <a:xfrm>
                <a:off x="1685324" y="2942081"/>
                <a:ext cx="10411" cy="3698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208" extrusionOk="0">
                    <a:moveTo>
                      <a:pt x="1" y="1"/>
                    </a:moveTo>
                    <a:lnTo>
                      <a:pt x="1" y="1207"/>
                    </a:lnTo>
                    <a:lnTo>
                      <a:pt x="340" y="1207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48"/>
              <p:cNvSpPr/>
              <p:nvPr/>
            </p:nvSpPr>
            <p:spPr>
              <a:xfrm>
                <a:off x="1866528" y="2959013"/>
                <a:ext cx="10472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48"/>
              <p:cNvSpPr/>
              <p:nvPr/>
            </p:nvSpPr>
            <p:spPr>
              <a:xfrm>
                <a:off x="1866528" y="2976374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48"/>
              <p:cNvSpPr/>
              <p:nvPr/>
            </p:nvSpPr>
            <p:spPr>
              <a:xfrm>
                <a:off x="1866528" y="2941713"/>
                <a:ext cx="10472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48"/>
              <p:cNvSpPr/>
              <p:nvPr/>
            </p:nvSpPr>
            <p:spPr>
              <a:xfrm>
                <a:off x="1924551" y="2941713"/>
                <a:ext cx="10472" cy="49788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626" extrusionOk="0">
                    <a:moveTo>
                      <a:pt x="1" y="0"/>
                    </a:moveTo>
                    <a:lnTo>
                      <a:pt x="1" y="1625"/>
                    </a:lnTo>
                    <a:lnTo>
                      <a:pt x="341" y="1625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48"/>
              <p:cNvSpPr/>
              <p:nvPr/>
            </p:nvSpPr>
            <p:spPr>
              <a:xfrm>
                <a:off x="1847177" y="2941713"/>
                <a:ext cx="10441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41" h="664" extrusionOk="0">
                    <a:moveTo>
                      <a:pt x="0" y="0"/>
                    </a:moveTo>
                    <a:lnTo>
                      <a:pt x="0" y="663"/>
                    </a:lnTo>
                    <a:lnTo>
                      <a:pt x="341" y="663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48"/>
              <p:cNvSpPr/>
              <p:nvPr/>
            </p:nvSpPr>
            <p:spPr>
              <a:xfrm>
                <a:off x="1847177" y="2986264"/>
                <a:ext cx="1044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48"/>
              <p:cNvSpPr/>
              <p:nvPr/>
            </p:nvSpPr>
            <p:spPr>
              <a:xfrm>
                <a:off x="1847177" y="2968934"/>
                <a:ext cx="1044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48"/>
              <p:cNvSpPr/>
              <p:nvPr/>
            </p:nvSpPr>
            <p:spPr>
              <a:xfrm>
                <a:off x="1885879" y="2941713"/>
                <a:ext cx="10411" cy="2743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896" extrusionOk="0">
                    <a:moveTo>
                      <a:pt x="1" y="0"/>
                    </a:moveTo>
                    <a:lnTo>
                      <a:pt x="1" y="895"/>
                    </a:lnTo>
                    <a:lnTo>
                      <a:pt x="340" y="895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48"/>
              <p:cNvSpPr/>
              <p:nvPr/>
            </p:nvSpPr>
            <p:spPr>
              <a:xfrm>
                <a:off x="1905200" y="2941713"/>
                <a:ext cx="10472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39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48"/>
              <p:cNvSpPr/>
              <p:nvPr/>
            </p:nvSpPr>
            <p:spPr>
              <a:xfrm>
                <a:off x="1905200" y="2976374"/>
                <a:ext cx="10472" cy="16504"/>
              </a:xfrm>
              <a:custGeom>
                <a:avLst/>
                <a:gdLst/>
                <a:ahLst/>
                <a:cxnLst/>
                <a:rect l="l" t="t" r="r" b="b"/>
                <a:pathLst>
                  <a:path w="342" h="539" extrusionOk="0">
                    <a:moveTo>
                      <a:pt x="0" y="0"/>
                    </a:moveTo>
                    <a:lnTo>
                      <a:pt x="0" y="539"/>
                    </a:lnTo>
                    <a:lnTo>
                      <a:pt x="341" y="5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48"/>
              <p:cNvSpPr/>
              <p:nvPr/>
            </p:nvSpPr>
            <p:spPr>
              <a:xfrm>
                <a:off x="1905200" y="2959013"/>
                <a:ext cx="10472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9" name="Google Shape;1679;p48"/>
          <p:cNvGrpSpPr/>
          <p:nvPr/>
        </p:nvGrpSpPr>
        <p:grpSpPr>
          <a:xfrm>
            <a:off x="1499879" y="1348838"/>
            <a:ext cx="754500" cy="754500"/>
            <a:chOff x="2178264" y="813373"/>
            <a:chExt cx="754500" cy="754500"/>
          </a:xfrm>
        </p:grpSpPr>
        <p:sp>
          <p:nvSpPr>
            <p:cNvPr id="1680" name="Google Shape;1680;p48"/>
            <p:cNvSpPr/>
            <p:nvPr/>
          </p:nvSpPr>
          <p:spPr>
            <a:xfrm>
              <a:off x="2178264" y="813373"/>
              <a:ext cx="754500" cy="754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1" name="Google Shape;1681;p48"/>
            <p:cNvGrpSpPr/>
            <p:nvPr/>
          </p:nvGrpSpPr>
          <p:grpSpPr>
            <a:xfrm>
              <a:off x="2394922" y="1013049"/>
              <a:ext cx="321169" cy="355161"/>
              <a:chOff x="7974047" y="2081861"/>
              <a:chExt cx="321169" cy="355161"/>
            </a:xfrm>
          </p:grpSpPr>
          <p:sp>
            <p:nvSpPr>
              <p:cNvPr id="1682" name="Google Shape;1682;p48"/>
              <p:cNvSpPr/>
              <p:nvPr/>
            </p:nvSpPr>
            <p:spPr>
              <a:xfrm>
                <a:off x="8072028" y="2393444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48"/>
              <p:cNvSpPr/>
              <p:nvPr/>
            </p:nvSpPr>
            <p:spPr>
              <a:xfrm>
                <a:off x="8072028" y="2376144"/>
                <a:ext cx="10472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48"/>
              <p:cNvSpPr/>
              <p:nvPr/>
            </p:nvSpPr>
            <p:spPr>
              <a:xfrm>
                <a:off x="8022150" y="2376144"/>
                <a:ext cx="10472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48"/>
              <p:cNvSpPr/>
              <p:nvPr/>
            </p:nvSpPr>
            <p:spPr>
              <a:xfrm>
                <a:off x="8022150" y="2393444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48"/>
              <p:cNvSpPr/>
              <p:nvPr/>
            </p:nvSpPr>
            <p:spPr>
              <a:xfrm>
                <a:off x="8047074" y="2131587"/>
                <a:ext cx="1044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48"/>
              <p:cNvSpPr/>
              <p:nvPr/>
            </p:nvSpPr>
            <p:spPr>
              <a:xfrm>
                <a:off x="8047074" y="2148948"/>
                <a:ext cx="10441" cy="20822"/>
              </a:xfrm>
              <a:custGeom>
                <a:avLst/>
                <a:gdLst/>
                <a:ahLst/>
                <a:cxnLst/>
                <a:rect l="l" t="t" r="r" b="b"/>
                <a:pathLst>
                  <a:path w="341" h="680" extrusionOk="0">
                    <a:moveTo>
                      <a:pt x="0" y="0"/>
                    </a:moveTo>
                    <a:lnTo>
                      <a:pt x="0" y="680"/>
                    </a:lnTo>
                    <a:lnTo>
                      <a:pt x="341" y="680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48"/>
              <p:cNvSpPr/>
              <p:nvPr/>
            </p:nvSpPr>
            <p:spPr>
              <a:xfrm>
                <a:off x="8047074" y="2114257"/>
                <a:ext cx="1044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8"/>
              <p:cNvSpPr/>
              <p:nvPr/>
            </p:nvSpPr>
            <p:spPr>
              <a:xfrm>
                <a:off x="8105924" y="2236979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1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48"/>
              <p:cNvSpPr/>
              <p:nvPr/>
            </p:nvSpPr>
            <p:spPr>
              <a:xfrm>
                <a:off x="8105924" y="2219679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1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48"/>
              <p:cNvSpPr/>
              <p:nvPr/>
            </p:nvSpPr>
            <p:spPr>
              <a:xfrm>
                <a:off x="8105924" y="2254340"/>
                <a:ext cx="10472" cy="2085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681" extrusionOk="0">
                    <a:moveTo>
                      <a:pt x="1" y="1"/>
                    </a:moveTo>
                    <a:lnTo>
                      <a:pt x="1" y="680"/>
                    </a:lnTo>
                    <a:lnTo>
                      <a:pt x="341" y="68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8"/>
              <p:cNvSpPr/>
              <p:nvPr/>
            </p:nvSpPr>
            <p:spPr>
              <a:xfrm>
                <a:off x="7974047" y="2081861"/>
                <a:ext cx="156560" cy="355161"/>
              </a:xfrm>
              <a:custGeom>
                <a:avLst/>
                <a:gdLst/>
                <a:ahLst/>
                <a:cxnLst/>
                <a:rect l="l" t="t" r="r" b="b"/>
                <a:pathLst>
                  <a:path w="5113" h="11599" extrusionOk="0">
                    <a:moveTo>
                      <a:pt x="2817" y="930"/>
                    </a:moveTo>
                    <a:lnTo>
                      <a:pt x="2817" y="3032"/>
                    </a:lnTo>
                    <a:lnTo>
                      <a:pt x="2295" y="3032"/>
                    </a:lnTo>
                    <a:lnTo>
                      <a:pt x="2295" y="930"/>
                    </a:lnTo>
                    <a:close/>
                    <a:moveTo>
                      <a:pt x="927" y="3371"/>
                    </a:moveTo>
                    <a:lnTo>
                      <a:pt x="927" y="3958"/>
                    </a:lnTo>
                    <a:lnTo>
                      <a:pt x="341" y="3958"/>
                    </a:lnTo>
                    <a:lnTo>
                      <a:pt x="341" y="3751"/>
                    </a:lnTo>
                    <a:lnTo>
                      <a:pt x="722" y="3371"/>
                    </a:lnTo>
                    <a:close/>
                    <a:moveTo>
                      <a:pt x="4393" y="3371"/>
                    </a:moveTo>
                    <a:lnTo>
                      <a:pt x="4773" y="3751"/>
                    </a:lnTo>
                    <a:lnTo>
                      <a:pt x="4773" y="3960"/>
                    </a:lnTo>
                    <a:lnTo>
                      <a:pt x="4186" y="3960"/>
                    </a:lnTo>
                    <a:lnTo>
                      <a:pt x="4186" y="3371"/>
                    </a:lnTo>
                    <a:close/>
                    <a:moveTo>
                      <a:pt x="3848" y="3371"/>
                    </a:moveTo>
                    <a:lnTo>
                      <a:pt x="3848" y="3635"/>
                    </a:lnTo>
                    <a:lnTo>
                      <a:pt x="2153" y="3635"/>
                    </a:lnTo>
                    <a:lnTo>
                      <a:pt x="2153" y="3976"/>
                    </a:lnTo>
                    <a:lnTo>
                      <a:pt x="2389" y="3976"/>
                    </a:lnTo>
                    <a:lnTo>
                      <a:pt x="2389" y="5094"/>
                    </a:lnTo>
                    <a:lnTo>
                      <a:pt x="1458" y="5094"/>
                    </a:lnTo>
                    <a:lnTo>
                      <a:pt x="1269" y="4907"/>
                    </a:lnTo>
                    <a:lnTo>
                      <a:pt x="1269" y="3976"/>
                    </a:lnTo>
                    <a:lnTo>
                      <a:pt x="1813" y="3976"/>
                    </a:lnTo>
                    <a:lnTo>
                      <a:pt x="1813" y="3635"/>
                    </a:lnTo>
                    <a:lnTo>
                      <a:pt x="1269" y="3635"/>
                    </a:lnTo>
                    <a:lnTo>
                      <a:pt x="1269" y="3371"/>
                    </a:lnTo>
                    <a:close/>
                    <a:moveTo>
                      <a:pt x="3844" y="3976"/>
                    </a:moveTo>
                    <a:lnTo>
                      <a:pt x="3844" y="4906"/>
                    </a:lnTo>
                    <a:lnTo>
                      <a:pt x="3657" y="5094"/>
                    </a:lnTo>
                    <a:lnTo>
                      <a:pt x="2726" y="5094"/>
                    </a:lnTo>
                    <a:lnTo>
                      <a:pt x="2726" y="3976"/>
                    </a:lnTo>
                    <a:close/>
                    <a:moveTo>
                      <a:pt x="2817" y="5435"/>
                    </a:moveTo>
                    <a:lnTo>
                      <a:pt x="2817" y="6326"/>
                    </a:lnTo>
                    <a:lnTo>
                      <a:pt x="2690" y="6453"/>
                    </a:lnTo>
                    <a:lnTo>
                      <a:pt x="2422" y="6453"/>
                    </a:lnTo>
                    <a:lnTo>
                      <a:pt x="2295" y="6326"/>
                    </a:lnTo>
                    <a:lnTo>
                      <a:pt x="2295" y="5435"/>
                    </a:lnTo>
                    <a:close/>
                    <a:moveTo>
                      <a:pt x="927" y="4300"/>
                    </a:moveTo>
                    <a:lnTo>
                      <a:pt x="927" y="5047"/>
                    </a:lnTo>
                    <a:lnTo>
                      <a:pt x="1046" y="5166"/>
                    </a:lnTo>
                    <a:lnTo>
                      <a:pt x="1046" y="6620"/>
                    </a:lnTo>
                    <a:lnTo>
                      <a:pt x="338" y="6620"/>
                    </a:lnTo>
                    <a:lnTo>
                      <a:pt x="338" y="4300"/>
                    </a:lnTo>
                    <a:close/>
                    <a:moveTo>
                      <a:pt x="4770" y="4300"/>
                    </a:moveTo>
                    <a:lnTo>
                      <a:pt x="4770" y="6620"/>
                    </a:lnTo>
                    <a:lnTo>
                      <a:pt x="4065" y="6620"/>
                    </a:lnTo>
                    <a:lnTo>
                      <a:pt x="4065" y="5166"/>
                    </a:lnTo>
                    <a:lnTo>
                      <a:pt x="4185" y="5047"/>
                    </a:lnTo>
                    <a:lnTo>
                      <a:pt x="4185" y="4300"/>
                    </a:lnTo>
                    <a:close/>
                    <a:moveTo>
                      <a:pt x="1050" y="6957"/>
                    </a:moveTo>
                    <a:lnTo>
                      <a:pt x="1050" y="7665"/>
                    </a:lnTo>
                    <a:lnTo>
                      <a:pt x="586" y="7665"/>
                    </a:lnTo>
                    <a:lnTo>
                      <a:pt x="341" y="7421"/>
                    </a:lnTo>
                    <a:lnTo>
                      <a:pt x="341" y="6957"/>
                    </a:lnTo>
                    <a:close/>
                    <a:moveTo>
                      <a:pt x="4773" y="6957"/>
                    </a:moveTo>
                    <a:lnTo>
                      <a:pt x="4773" y="7421"/>
                    </a:lnTo>
                    <a:lnTo>
                      <a:pt x="4529" y="7665"/>
                    </a:lnTo>
                    <a:lnTo>
                      <a:pt x="4065" y="7665"/>
                    </a:lnTo>
                    <a:lnTo>
                      <a:pt x="4065" y="6957"/>
                    </a:lnTo>
                    <a:close/>
                    <a:moveTo>
                      <a:pt x="3724" y="5433"/>
                    </a:moveTo>
                    <a:lnTo>
                      <a:pt x="3724" y="6616"/>
                    </a:lnTo>
                    <a:lnTo>
                      <a:pt x="3724" y="6768"/>
                    </a:lnTo>
                    <a:lnTo>
                      <a:pt x="3183" y="6768"/>
                    </a:lnTo>
                    <a:lnTo>
                      <a:pt x="3183" y="7109"/>
                    </a:lnTo>
                    <a:lnTo>
                      <a:pt x="3724" y="7109"/>
                    </a:lnTo>
                    <a:lnTo>
                      <a:pt x="3724" y="8006"/>
                    </a:lnTo>
                    <a:lnTo>
                      <a:pt x="3724" y="8089"/>
                    </a:lnTo>
                    <a:lnTo>
                      <a:pt x="3016" y="8089"/>
                    </a:lnTo>
                    <a:lnTo>
                      <a:pt x="3016" y="7305"/>
                    </a:lnTo>
                    <a:lnTo>
                      <a:pt x="2095" y="7305"/>
                    </a:lnTo>
                    <a:lnTo>
                      <a:pt x="2095" y="8086"/>
                    </a:lnTo>
                    <a:lnTo>
                      <a:pt x="1387" y="8086"/>
                    </a:lnTo>
                    <a:lnTo>
                      <a:pt x="1387" y="7109"/>
                    </a:lnTo>
                    <a:lnTo>
                      <a:pt x="1929" y="7109"/>
                    </a:lnTo>
                    <a:lnTo>
                      <a:pt x="1929" y="6768"/>
                    </a:lnTo>
                    <a:lnTo>
                      <a:pt x="1387" y="6768"/>
                    </a:lnTo>
                    <a:lnTo>
                      <a:pt x="1387" y="5433"/>
                    </a:lnTo>
                    <a:lnTo>
                      <a:pt x="1956" y="5433"/>
                    </a:lnTo>
                    <a:lnTo>
                      <a:pt x="1956" y="6466"/>
                    </a:lnTo>
                    <a:lnTo>
                      <a:pt x="2282" y="6792"/>
                    </a:lnTo>
                    <a:lnTo>
                      <a:pt x="2829" y="6792"/>
                    </a:lnTo>
                    <a:lnTo>
                      <a:pt x="3155" y="6466"/>
                    </a:lnTo>
                    <a:lnTo>
                      <a:pt x="3155" y="5433"/>
                    </a:lnTo>
                    <a:close/>
                    <a:moveTo>
                      <a:pt x="3617" y="8426"/>
                    </a:moveTo>
                    <a:lnTo>
                      <a:pt x="3726" y="8535"/>
                    </a:lnTo>
                    <a:lnTo>
                      <a:pt x="3726" y="9026"/>
                    </a:lnTo>
                    <a:lnTo>
                      <a:pt x="3617" y="9135"/>
                    </a:lnTo>
                    <a:lnTo>
                      <a:pt x="3126" y="9135"/>
                    </a:lnTo>
                    <a:lnTo>
                      <a:pt x="3018" y="9026"/>
                    </a:lnTo>
                    <a:lnTo>
                      <a:pt x="3018" y="8535"/>
                    </a:lnTo>
                    <a:lnTo>
                      <a:pt x="3126" y="8426"/>
                    </a:lnTo>
                    <a:close/>
                    <a:moveTo>
                      <a:pt x="1987" y="8426"/>
                    </a:moveTo>
                    <a:lnTo>
                      <a:pt x="2095" y="8535"/>
                    </a:lnTo>
                    <a:lnTo>
                      <a:pt x="2095" y="9030"/>
                    </a:lnTo>
                    <a:lnTo>
                      <a:pt x="1987" y="9138"/>
                    </a:lnTo>
                    <a:lnTo>
                      <a:pt x="1496" y="9138"/>
                    </a:lnTo>
                    <a:lnTo>
                      <a:pt x="1387" y="9030"/>
                    </a:lnTo>
                    <a:lnTo>
                      <a:pt x="1387" y="8535"/>
                    </a:lnTo>
                    <a:lnTo>
                      <a:pt x="1496" y="8426"/>
                    </a:lnTo>
                    <a:close/>
                    <a:moveTo>
                      <a:pt x="3724" y="9475"/>
                    </a:moveTo>
                    <a:lnTo>
                      <a:pt x="3724" y="10606"/>
                    </a:lnTo>
                    <a:lnTo>
                      <a:pt x="3016" y="10606"/>
                    </a:lnTo>
                    <a:lnTo>
                      <a:pt x="3016" y="9475"/>
                    </a:lnTo>
                    <a:close/>
                    <a:moveTo>
                      <a:pt x="2679" y="7643"/>
                    </a:moveTo>
                    <a:lnTo>
                      <a:pt x="2679" y="10620"/>
                    </a:lnTo>
                    <a:lnTo>
                      <a:pt x="2557" y="10742"/>
                    </a:lnTo>
                    <a:lnTo>
                      <a:pt x="2438" y="10620"/>
                    </a:lnTo>
                    <a:lnTo>
                      <a:pt x="2438" y="7643"/>
                    </a:lnTo>
                    <a:close/>
                    <a:moveTo>
                      <a:pt x="2282" y="10945"/>
                    </a:moveTo>
                    <a:lnTo>
                      <a:pt x="2355" y="11017"/>
                    </a:lnTo>
                    <a:lnTo>
                      <a:pt x="2355" y="11256"/>
                    </a:lnTo>
                    <a:lnTo>
                      <a:pt x="1133" y="11256"/>
                    </a:lnTo>
                    <a:lnTo>
                      <a:pt x="1133" y="11017"/>
                    </a:lnTo>
                    <a:lnTo>
                      <a:pt x="1206" y="10945"/>
                    </a:lnTo>
                    <a:close/>
                    <a:moveTo>
                      <a:pt x="3911" y="10945"/>
                    </a:moveTo>
                    <a:lnTo>
                      <a:pt x="3983" y="11017"/>
                    </a:lnTo>
                    <a:lnTo>
                      <a:pt x="3983" y="11256"/>
                    </a:lnTo>
                    <a:lnTo>
                      <a:pt x="2762" y="11256"/>
                    </a:lnTo>
                    <a:lnTo>
                      <a:pt x="2762" y="11017"/>
                    </a:lnTo>
                    <a:lnTo>
                      <a:pt x="2835" y="10945"/>
                    </a:lnTo>
                    <a:close/>
                    <a:moveTo>
                      <a:pt x="2557" y="1"/>
                    </a:moveTo>
                    <a:cubicBezTo>
                      <a:pt x="1630" y="1"/>
                      <a:pt x="872" y="758"/>
                      <a:pt x="872" y="1686"/>
                    </a:cubicBezTo>
                    <a:lnTo>
                      <a:pt x="872" y="2552"/>
                    </a:lnTo>
                    <a:lnTo>
                      <a:pt x="1351" y="3028"/>
                    </a:lnTo>
                    <a:lnTo>
                      <a:pt x="581" y="3028"/>
                    </a:lnTo>
                    <a:lnTo>
                      <a:pt x="1" y="3608"/>
                    </a:lnTo>
                    <a:lnTo>
                      <a:pt x="1" y="7562"/>
                    </a:lnTo>
                    <a:lnTo>
                      <a:pt x="445" y="8006"/>
                    </a:lnTo>
                    <a:lnTo>
                      <a:pt x="1050" y="8006"/>
                    </a:lnTo>
                    <a:lnTo>
                      <a:pt x="1050" y="9805"/>
                    </a:lnTo>
                    <a:lnTo>
                      <a:pt x="1389" y="9805"/>
                    </a:lnTo>
                    <a:lnTo>
                      <a:pt x="1389" y="9475"/>
                    </a:lnTo>
                    <a:lnTo>
                      <a:pt x="2099" y="9475"/>
                    </a:lnTo>
                    <a:lnTo>
                      <a:pt x="2099" y="10606"/>
                    </a:lnTo>
                    <a:lnTo>
                      <a:pt x="1389" y="10606"/>
                    </a:lnTo>
                    <a:lnTo>
                      <a:pt x="1389" y="10146"/>
                    </a:lnTo>
                    <a:lnTo>
                      <a:pt x="1050" y="10146"/>
                    </a:lnTo>
                    <a:lnTo>
                      <a:pt x="1050" y="10620"/>
                    </a:lnTo>
                    <a:lnTo>
                      <a:pt x="794" y="10878"/>
                    </a:lnTo>
                    <a:lnTo>
                      <a:pt x="794" y="11599"/>
                    </a:lnTo>
                    <a:lnTo>
                      <a:pt x="4320" y="11599"/>
                    </a:lnTo>
                    <a:lnTo>
                      <a:pt x="4320" y="10878"/>
                    </a:lnTo>
                    <a:lnTo>
                      <a:pt x="4065" y="10620"/>
                    </a:lnTo>
                    <a:lnTo>
                      <a:pt x="4065" y="8006"/>
                    </a:lnTo>
                    <a:lnTo>
                      <a:pt x="4668" y="8006"/>
                    </a:lnTo>
                    <a:lnTo>
                      <a:pt x="5112" y="7562"/>
                    </a:lnTo>
                    <a:lnTo>
                      <a:pt x="5112" y="3608"/>
                    </a:lnTo>
                    <a:lnTo>
                      <a:pt x="4532" y="3028"/>
                    </a:lnTo>
                    <a:lnTo>
                      <a:pt x="3766" y="3028"/>
                    </a:lnTo>
                    <a:lnTo>
                      <a:pt x="4241" y="2554"/>
                    </a:lnTo>
                    <a:lnTo>
                      <a:pt x="4241" y="1787"/>
                    </a:lnTo>
                    <a:lnTo>
                      <a:pt x="3902" y="1787"/>
                    </a:lnTo>
                    <a:lnTo>
                      <a:pt x="3902" y="2412"/>
                    </a:lnTo>
                    <a:lnTo>
                      <a:pt x="3280" y="3034"/>
                    </a:lnTo>
                    <a:lnTo>
                      <a:pt x="3155" y="3034"/>
                    </a:lnTo>
                    <a:lnTo>
                      <a:pt x="3155" y="591"/>
                    </a:lnTo>
                    <a:lnTo>
                      <a:pt x="1956" y="591"/>
                    </a:lnTo>
                    <a:lnTo>
                      <a:pt x="1956" y="3032"/>
                    </a:lnTo>
                    <a:lnTo>
                      <a:pt x="1831" y="3032"/>
                    </a:lnTo>
                    <a:lnTo>
                      <a:pt x="1211" y="2411"/>
                    </a:lnTo>
                    <a:lnTo>
                      <a:pt x="1211" y="1686"/>
                    </a:lnTo>
                    <a:cubicBezTo>
                      <a:pt x="1211" y="945"/>
                      <a:pt x="1813" y="339"/>
                      <a:pt x="2556" y="339"/>
                    </a:cubicBezTo>
                    <a:cubicBezTo>
                      <a:pt x="3222" y="339"/>
                      <a:pt x="3781" y="816"/>
                      <a:pt x="3886" y="1472"/>
                    </a:cubicBezTo>
                    <a:lnTo>
                      <a:pt x="4221" y="1421"/>
                    </a:lnTo>
                    <a:cubicBezTo>
                      <a:pt x="4159" y="1030"/>
                      <a:pt x="3958" y="669"/>
                      <a:pt x="3657" y="408"/>
                    </a:cubicBezTo>
                    <a:cubicBezTo>
                      <a:pt x="3351" y="146"/>
                      <a:pt x="2962" y="1"/>
                      <a:pt x="25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48"/>
              <p:cNvSpPr/>
              <p:nvPr/>
            </p:nvSpPr>
            <p:spPr>
              <a:xfrm>
                <a:off x="7990153" y="2245185"/>
                <a:ext cx="10411" cy="2988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976" extrusionOk="0">
                    <a:moveTo>
                      <a:pt x="0" y="1"/>
                    </a:moveTo>
                    <a:lnTo>
                      <a:pt x="0" y="976"/>
                    </a:lnTo>
                    <a:lnTo>
                      <a:pt x="339" y="976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48"/>
              <p:cNvSpPr/>
              <p:nvPr/>
            </p:nvSpPr>
            <p:spPr>
              <a:xfrm>
                <a:off x="8076040" y="2127086"/>
                <a:ext cx="10380" cy="24649"/>
              </a:xfrm>
              <a:custGeom>
                <a:avLst/>
                <a:gdLst/>
                <a:ahLst/>
                <a:cxnLst/>
                <a:rect l="l" t="t" r="r" b="b"/>
                <a:pathLst>
                  <a:path w="339" h="805" extrusionOk="0">
                    <a:moveTo>
                      <a:pt x="0" y="0"/>
                    </a:moveTo>
                    <a:lnTo>
                      <a:pt x="0" y="805"/>
                    </a:lnTo>
                    <a:lnTo>
                      <a:pt x="339" y="805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8"/>
              <p:cNvSpPr/>
              <p:nvPr/>
            </p:nvSpPr>
            <p:spPr>
              <a:xfrm>
                <a:off x="8062935" y="2208258"/>
                <a:ext cx="22230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725" y="339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48"/>
              <p:cNvSpPr/>
              <p:nvPr/>
            </p:nvSpPr>
            <p:spPr>
              <a:xfrm>
                <a:off x="8032530" y="2209636"/>
                <a:ext cx="10411" cy="2223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726" extrusionOk="0">
                    <a:moveTo>
                      <a:pt x="1" y="1"/>
                    </a:moveTo>
                    <a:lnTo>
                      <a:pt x="1" y="725"/>
                    </a:lnTo>
                    <a:lnTo>
                      <a:pt x="339" y="725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48"/>
              <p:cNvSpPr/>
              <p:nvPr/>
            </p:nvSpPr>
            <p:spPr>
              <a:xfrm>
                <a:off x="8236637" y="2376144"/>
                <a:ext cx="10411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0" y="339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48"/>
              <p:cNvSpPr/>
              <p:nvPr/>
            </p:nvSpPr>
            <p:spPr>
              <a:xfrm>
                <a:off x="8236637" y="2393444"/>
                <a:ext cx="1041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0" y="341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48"/>
              <p:cNvSpPr/>
              <p:nvPr/>
            </p:nvSpPr>
            <p:spPr>
              <a:xfrm>
                <a:off x="8186759" y="2376144"/>
                <a:ext cx="10411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0" y="339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48"/>
              <p:cNvSpPr/>
              <p:nvPr/>
            </p:nvSpPr>
            <p:spPr>
              <a:xfrm>
                <a:off x="8186759" y="2393444"/>
                <a:ext cx="1041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0" y="341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48"/>
              <p:cNvSpPr/>
              <p:nvPr/>
            </p:nvSpPr>
            <p:spPr>
              <a:xfrm>
                <a:off x="8211683" y="2148948"/>
                <a:ext cx="10411" cy="2082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680" extrusionOk="0">
                    <a:moveTo>
                      <a:pt x="0" y="0"/>
                    </a:moveTo>
                    <a:lnTo>
                      <a:pt x="0" y="680"/>
                    </a:lnTo>
                    <a:lnTo>
                      <a:pt x="339" y="680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48"/>
              <p:cNvSpPr/>
              <p:nvPr/>
            </p:nvSpPr>
            <p:spPr>
              <a:xfrm>
                <a:off x="8211683" y="2131587"/>
                <a:ext cx="1041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48"/>
              <p:cNvSpPr/>
              <p:nvPr/>
            </p:nvSpPr>
            <p:spPr>
              <a:xfrm>
                <a:off x="8211683" y="2114257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39" y="340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48"/>
              <p:cNvSpPr/>
              <p:nvPr/>
            </p:nvSpPr>
            <p:spPr>
              <a:xfrm>
                <a:off x="8270533" y="2219679"/>
                <a:ext cx="10411" cy="2082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680" extrusionOk="0">
                    <a:moveTo>
                      <a:pt x="1" y="1"/>
                    </a:moveTo>
                    <a:lnTo>
                      <a:pt x="1" y="680"/>
                    </a:lnTo>
                    <a:lnTo>
                      <a:pt x="340" y="68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48"/>
              <p:cNvSpPr/>
              <p:nvPr/>
            </p:nvSpPr>
            <p:spPr>
              <a:xfrm>
                <a:off x="8270533" y="2247359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1" y="1"/>
                    </a:moveTo>
                    <a:lnTo>
                      <a:pt x="1" y="339"/>
                    </a:lnTo>
                    <a:lnTo>
                      <a:pt x="340" y="339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48"/>
              <p:cNvSpPr/>
              <p:nvPr/>
            </p:nvSpPr>
            <p:spPr>
              <a:xfrm>
                <a:off x="8270533" y="2264659"/>
                <a:ext cx="1041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2" extrusionOk="0">
                    <a:moveTo>
                      <a:pt x="1" y="1"/>
                    </a:moveTo>
                    <a:lnTo>
                      <a:pt x="1" y="342"/>
                    </a:lnTo>
                    <a:lnTo>
                      <a:pt x="340" y="342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48"/>
              <p:cNvSpPr/>
              <p:nvPr/>
            </p:nvSpPr>
            <p:spPr>
              <a:xfrm>
                <a:off x="8138564" y="2082045"/>
                <a:ext cx="156652" cy="354947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11592" extrusionOk="0">
                    <a:moveTo>
                      <a:pt x="2818" y="924"/>
                    </a:moveTo>
                    <a:lnTo>
                      <a:pt x="2818" y="3026"/>
                    </a:lnTo>
                    <a:lnTo>
                      <a:pt x="2298" y="3026"/>
                    </a:lnTo>
                    <a:lnTo>
                      <a:pt x="2298" y="924"/>
                    </a:lnTo>
                    <a:close/>
                    <a:moveTo>
                      <a:pt x="930" y="3365"/>
                    </a:moveTo>
                    <a:lnTo>
                      <a:pt x="930" y="3952"/>
                    </a:lnTo>
                    <a:lnTo>
                      <a:pt x="343" y="3952"/>
                    </a:lnTo>
                    <a:lnTo>
                      <a:pt x="343" y="3745"/>
                    </a:lnTo>
                    <a:lnTo>
                      <a:pt x="723" y="3365"/>
                    </a:lnTo>
                    <a:close/>
                    <a:moveTo>
                      <a:pt x="4392" y="3365"/>
                    </a:moveTo>
                    <a:lnTo>
                      <a:pt x="4773" y="3745"/>
                    </a:lnTo>
                    <a:lnTo>
                      <a:pt x="4773" y="3952"/>
                    </a:lnTo>
                    <a:lnTo>
                      <a:pt x="4186" y="3952"/>
                    </a:lnTo>
                    <a:lnTo>
                      <a:pt x="4186" y="3365"/>
                    </a:lnTo>
                    <a:close/>
                    <a:moveTo>
                      <a:pt x="2388" y="3970"/>
                    </a:moveTo>
                    <a:lnTo>
                      <a:pt x="2388" y="5088"/>
                    </a:lnTo>
                    <a:lnTo>
                      <a:pt x="1457" y="5088"/>
                    </a:lnTo>
                    <a:lnTo>
                      <a:pt x="1269" y="4901"/>
                    </a:lnTo>
                    <a:lnTo>
                      <a:pt x="1269" y="3970"/>
                    </a:lnTo>
                    <a:close/>
                    <a:moveTo>
                      <a:pt x="3847" y="3365"/>
                    </a:moveTo>
                    <a:lnTo>
                      <a:pt x="3847" y="3629"/>
                    </a:lnTo>
                    <a:lnTo>
                      <a:pt x="3195" y="3629"/>
                    </a:lnTo>
                    <a:lnTo>
                      <a:pt x="3195" y="3970"/>
                    </a:lnTo>
                    <a:lnTo>
                      <a:pt x="3847" y="3970"/>
                    </a:lnTo>
                    <a:lnTo>
                      <a:pt x="3847" y="4901"/>
                    </a:lnTo>
                    <a:lnTo>
                      <a:pt x="3659" y="5088"/>
                    </a:lnTo>
                    <a:lnTo>
                      <a:pt x="2727" y="5088"/>
                    </a:lnTo>
                    <a:lnTo>
                      <a:pt x="2727" y="3970"/>
                    </a:lnTo>
                    <a:lnTo>
                      <a:pt x="2854" y="3970"/>
                    </a:lnTo>
                    <a:lnTo>
                      <a:pt x="2854" y="3629"/>
                    </a:lnTo>
                    <a:lnTo>
                      <a:pt x="1269" y="3629"/>
                    </a:lnTo>
                    <a:lnTo>
                      <a:pt x="1269" y="3365"/>
                    </a:lnTo>
                    <a:close/>
                    <a:moveTo>
                      <a:pt x="2818" y="5429"/>
                    </a:moveTo>
                    <a:lnTo>
                      <a:pt x="2818" y="6320"/>
                    </a:lnTo>
                    <a:lnTo>
                      <a:pt x="2691" y="6447"/>
                    </a:lnTo>
                    <a:lnTo>
                      <a:pt x="2425" y="6447"/>
                    </a:lnTo>
                    <a:lnTo>
                      <a:pt x="2298" y="6320"/>
                    </a:lnTo>
                    <a:lnTo>
                      <a:pt x="2298" y="5429"/>
                    </a:lnTo>
                    <a:close/>
                    <a:moveTo>
                      <a:pt x="930" y="4294"/>
                    </a:moveTo>
                    <a:lnTo>
                      <a:pt x="930" y="5041"/>
                    </a:lnTo>
                    <a:lnTo>
                      <a:pt x="1049" y="5160"/>
                    </a:lnTo>
                    <a:lnTo>
                      <a:pt x="1049" y="6614"/>
                    </a:lnTo>
                    <a:lnTo>
                      <a:pt x="343" y="6614"/>
                    </a:lnTo>
                    <a:lnTo>
                      <a:pt x="343" y="4294"/>
                    </a:lnTo>
                    <a:close/>
                    <a:moveTo>
                      <a:pt x="4773" y="4294"/>
                    </a:moveTo>
                    <a:lnTo>
                      <a:pt x="4773" y="6614"/>
                    </a:lnTo>
                    <a:lnTo>
                      <a:pt x="4066" y="6614"/>
                    </a:lnTo>
                    <a:lnTo>
                      <a:pt x="4066" y="5160"/>
                    </a:lnTo>
                    <a:lnTo>
                      <a:pt x="4186" y="5041"/>
                    </a:lnTo>
                    <a:lnTo>
                      <a:pt x="4186" y="4294"/>
                    </a:lnTo>
                    <a:close/>
                    <a:moveTo>
                      <a:pt x="1051" y="6951"/>
                    </a:moveTo>
                    <a:lnTo>
                      <a:pt x="1051" y="7659"/>
                    </a:lnTo>
                    <a:lnTo>
                      <a:pt x="587" y="7659"/>
                    </a:lnTo>
                    <a:lnTo>
                      <a:pt x="343" y="7415"/>
                    </a:lnTo>
                    <a:lnTo>
                      <a:pt x="343" y="6951"/>
                    </a:lnTo>
                    <a:close/>
                    <a:moveTo>
                      <a:pt x="4773" y="6951"/>
                    </a:moveTo>
                    <a:lnTo>
                      <a:pt x="4773" y="7415"/>
                    </a:lnTo>
                    <a:lnTo>
                      <a:pt x="4528" y="7659"/>
                    </a:lnTo>
                    <a:lnTo>
                      <a:pt x="4064" y="7659"/>
                    </a:lnTo>
                    <a:lnTo>
                      <a:pt x="4064" y="6951"/>
                    </a:lnTo>
                    <a:close/>
                    <a:moveTo>
                      <a:pt x="3726" y="5429"/>
                    </a:moveTo>
                    <a:lnTo>
                      <a:pt x="3726" y="6764"/>
                    </a:lnTo>
                    <a:lnTo>
                      <a:pt x="3186" y="6764"/>
                    </a:lnTo>
                    <a:lnTo>
                      <a:pt x="3186" y="7105"/>
                    </a:lnTo>
                    <a:lnTo>
                      <a:pt x="3726" y="7105"/>
                    </a:lnTo>
                    <a:lnTo>
                      <a:pt x="3726" y="8083"/>
                    </a:lnTo>
                    <a:lnTo>
                      <a:pt x="3017" y="8083"/>
                    </a:lnTo>
                    <a:lnTo>
                      <a:pt x="3017" y="7299"/>
                    </a:lnTo>
                    <a:lnTo>
                      <a:pt x="2098" y="7299"/>
                    </a:lnTo>
                    <a:lnTo>
                      <a:pt x="2098" y="8083"/>
                    </a:lnTo>
                    <a:lnTo>
                      <a:pt x="1388" y="8083"/>
                    </a:lnTo>
                    <a:lnTo>
                      <a:pt x="1388" y="7105"/>
                    </a:lnTo>
                    <a:lnTo>
                      <a:pt x="1930" y="7105"/>
                    </a:lnTo>
                    <a:lnTo>
                      <a:pt x="1930" y="6764"/>
                    </a:lnTo>
                    <a:lnTo>
                      <a:pt x="1388" y="6764"/>
                    </a:lnTo>
                    <a:lnTo>
                      <a:pt x="1388" y="5429"/>
                    </a:lnTo>
                    <a:lnTo>
                      <a:pt x="1957" y="5429"/>
                    </a:lnTo>
                    <a:lnTo>
                      <a:pt x="1957" y="6461"/>
                    </a:lnTo>
                    <a:lnTo>
                      <a:pt x="2283" y="6788"/>
                    </a:lnTo>
                    <a:lnTo>
                      <a:pt x="2832" y="6788"/>
                    </a:lnTo>
                    <a:lnTo>
                      <a:pt x="3158" y="6461"/>
                    </a:lnTo>
                    <a:lnTo>
                      <a:pt x="3158" y="5429"/>
                    </a:lnTo>
                    <a:close/>
                    <a:moveTo>
                      <a:pt x="1990" y="8420"/>
                    </a:moveTo>
                    <a:lnTo>
                      <a:pt x="2098" y="8529"/>
                    </a:lnTo>
                    <a:lnTo>
                      <a:pt x="2098" y="9020"/>
                    </a:lnTo>
                    <a:lnTo>
                      <a:pt x="1990" y="9129"/>
                    </a:lnTo>
                    <a:lnTo>
                      <a:pt x="1497" y="9129"/>
                    </a:lnTo>
                    <a:lnTo>
                      <a:pt x="1388" y="9020"/>
                    </a:lnTo>
                    <a:lnTo>
                      <a:pt x="1388" y="8529"/>
                    </a:lnTo>
                    <a:lnTo>
                      <a:pt x="1497" y="8420"/>
                    </a:lnTo>
                    <a:close/>
                    <a:moveTo>
                      <a:pt x="3617" y="8420"/>
                    </a:moveTo>
                    <a:lnTo>
                      <a:pt x="3726" y="8529"/>
                    </a:lnTo>
                    <a:lnTo>
                      <a:pt x="3726" y="9024"/>
                    </a:lnTo>
                    <a:lnTo>
                      <a:pt x="3617" y="9132"/>
                    </a:lnTo>
                    <a:lnTo>
                      <a:pt x="3126" y="9132"/>
                    </a:lnTo>
                    <a:lnTo>
                      <a:pt x="3017" y="9024"/>
                    </a:lnTo>
                    <a:lnTo>
                      <a:pt x="3017" y="8529"/>
                    </a:lnTo>
                    <a:lnTo>
                      <a:pt x="3126" y="8420"/>
                    </a:lnTo>
                    <a:close/>
                    <a:moveTo>
                      <a:pt x="2098" y="9469"/>
                    </a:moveTo>
                    <a:lnTo>
                      <a:pt x="2098" y="10600"/>
                    </a:lnTo>
                    <a:lnTo>
                      <a:pt x="1388" y="10600"/>
                    </a:lnTo>
                    <a:lnTo>
                      <a:pt x="1388" y="9469"/>
                    </a:lnTo>
                    <a:close/>
                    <a:moveTo>
                      <a:pt x="2678" y="7637"/>
                    </a:moveTo>
                    <a:lnTo>
                      <a:pt x="2678" y="10614"/>
                    </a:lnTo>
                    <a:lnTo>
                      <a:pt x="2557" y="10736"/>
                    </a:lnTo>
                    <a:lnTo>
                      <a:pt x="2437" y="10614"/>
                    </a:lnTo>
                    <a:lnTo>
                      <a:pt x="2437" y="7637"/>
                    </a:lnTo>
                    <a:close/>
                    <a:moveTo>
                      <a:pt x="2283" y="10939"/>
                    </a:moveTo>
                    <a:lnTo>
                      <a:pt x="2356" y="11011"/>
                    </a:lnTo>
                    <a:lnTo>
                      <a:pt x="2356" y="11250"/>
                    </a:lnTo>
                    <a:lnTo>
                      <a:pt x="1134" y="11250"/>
                    </a:lnTo>
                    <a:lnTo>
                      <a:pt x="1134" y="11011"/>
                    </a:lnTo>
                    <a:lnTo>
                      <a:pt x="1207" y="10939"/>
                    </a:lnTo>
                    <a:close/>
                    <a:moveTo>
                      <a:pt x="3910" y="10939"/>
                    </a:moveTo>
                    <a:lnTo>
                      <a:pt x="3983" y="11011"/>
                    </a:lnTo>
                    <a:lnTo>
                      <a:pt x="3983" y="11250"/>
                    </a:lnTo>
                    <a:lnTo>
                      <a:pt x="2763" y="11250"/>
                    </a:lnTo>
                    <a:lnTo>
                      <a:pt x="2763" y="11011"/>
                    </a:lnTo>
                    <a:lnTo>
                      <a:pt x="2836" y="10939"/>
                    </a:lnTo>
                    <a:close/>
                    <a:moveTo>
                      <a:pt x="2419" y="0"/>
                    </a:moveTo>
                    <a:cubicBezTo>
                      <a:pt x="1999" y="33"/>
                      <a:pt x="1609" y="223"/>
                      <a:pt x="1321" y="533"/>
                    </a:cubicBezTo>
                    <a:cubicBezTo>
                      <a:pt x="1031" y="846"/>
                      <a:pt x="872" y="1252"/>
                      <a:pt x="872" y="1680"/>
                    </a:cubicBezTo>
                    <a:lnTo>
                      <a:pt x="872" y="2544"/>
                    </a:lnTo>
                    <a:lnTo>
                      <a:pt x="1350" y="3022"/>
                    </a:lnTo>
                    <a:lnTo>
                      <a:pt x="580" y="3022"/>
                    </a:lnTo>
                    <a:lnTo>
                      <a:pt x="0" y="3602"/>
                    </a:lnTo>
                    <a:lnTo>
                      <a:pt x="0" y="7556"/>
                    </a:lnTo>
                    <a:lnTo>
                      <a:pt x="444" y="8000"/>
                    </a:lnTo>
                    <a:lnTo>
                      <a:pt x="1049" y="8000"/>
                    </a:lnTo>
                    <a:lnTo>
                      <a:pt x="1049" y="10614"/>
                    </a:lnTo>
                    <a:lnTo>
                      <a:pt x="794" y="10872"/>
                    </a:lnTo>
                    <a:lnTo>
                      <a:pt x="794" y="11591"/>
                    </a:lnTo>
                    <a:lnTo>
                      <a:pt x="4320" y="11591"/>
                    </a:lnTo>
                    <a:lnTo>
                      <a:pt x="4320" y="10868"/>
                    </a:lnTo>
                    <a:lnTo>
                      <a:pt x="4064" y="10613"/>
                    </a:lnTo>
                    <a:lnTo>
                      <a:pt x="4064" y="10138"/>
                    </a:lnTo>
                    <a:lnTo>
                      <a:pt x="3724" y="10138"/>
                    </a:lnTo>
                    <a:lnTo>
                      <a:pt x="3724" y="10596"/>
                    </a:lnTo>
                    <a:lnTo>
                      <a:pt x="3015" y="10596"/>
                    </a:lnTo>
                    <a:lnTo>
                      <a:pt x="3015" y="9467"/>
                    </a:lnTo>
                    <a:lnTo>
                      <a:pt x="3724" y="9467"/>
                    </a:lnTo>
                    <a:lnTo>
                      <a:pt x="3724" y="9797"/>
                    </a:lnTo>
                    <a:lnTo>
                      <a:pt x="4064" y="9797"/>
                    </a:lnTo>
                    <a:lnTo>
                      <a:pt x="4064" y="7996"/>
                    </a:lnTo>
                    <a:lnTo>
                      <a:pt x="4668" y="7996"/>
                    </a:lnTo>
                    <a:lnTo>
                      <a:pt x="5112" y="7552"/>
                    </a:lnTo>
                    <a:lnTo>
                      <a:pt x="5112" y="6949"/>
                    </a:lnTo>
                    <a:lnTo>
                      <a:pt x="5112" y="4294"/>
                    </a:lnTo>
                    <a:lnTo>
                      <a:pt x="5115" y="3606"/>
                    </a:lnTo>
                    <a:lnTo>
                      <a:pt x="4535" y="3026"/>
                    </a:lnTo>
                    <a:lnTo>
                      <a:pt x="3765" y="3026"/>
                    </a:lnTo>
                    <a:lnTo>
                      <a:pt x="4242" y="2548"/>
                    </a:lnTo>
                    <a:lnTo>
                      <a:pt x="4242" y="1682"/>
                    </a:lnTo>
                    <a:cubicBezTo>
                      <a:pt x="4242" y="848"/>
                      <a:pt x="3622" y="131"/>
                      <a:pt x="2798" y="15"/>
                    </a:cubicBezTo>
                    <a:lnTo>
                      <a:pt x="2751" y="353"/>
                    </a:lnTo>
                    <a:cubicBezTo>
                      <a:pt x="3407" y="446"/>
                      <a:pt x="3903" y="1018"/>
                      <a:pt x="3903" y="1685"/>
                    </a:cubicBezTo>
                    <a:lnTo>
                      <a:pt x="3903" y="2410"/>
                    </a:lnTo>
                    <a:lnTo>
                      <a:pt x="3282" y="3030"/>
                    </a:lnTo>
                    <a:lnTo>
                      <a:pt x="3158" y="3030"/>
                    </a:lnTo>
                    <a:lnTo>
                      <a:pt x="3158" y="589"/>
                    </a:lnTo>
                    <a:lnTo>
                      <a:pt x="1957" y="589"/>
                    </a:lnTo>
                    <a:lnTo>
                      <a:pt x="1957" y="3026"/>
                    </a:lnTo>
                    <a:lnTo>
                      <a:pt x="1832" y="3026"/>
                    </a:lnTo>
                    <a:lnTo>
                      <a:pt x="1212" y="2405"/>
                    </a:lnTo>
                    <a:lnTo>
                      <a:pt x="1212" y="1680"/>
                    </a:lnTo>
                    <a:cubicBezTo>
                      <a:pt x="1212" y="984"/>
                      <a:pt x="1756" y="395"/>
                      <a:pt x="2446" y="339"/>
                    </a:cubicBezTo>
                    <a:lnTo>
                      <a:pt x="2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48"/>
              <p:cNvSpPr/>
              <p:nvPr/>
            </p:nvSpPr>
            <p:spPr>
              <a:xfrm>
                <a:off x="8154639" y="2245185"/>
                <a:ext cx="10411" cy="2988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976" extrusionOk="0">
                    <a:moveTo>
                      <a:pt x="1" y="1"/>
                    </a:moveTo>
                    <a:lnTo>
                      <a:pt x="1" y="976"/>
                    </a:lnTo>
                    <a:lnTo>
                      <a:pt x="340" y="976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48"/>
              <p:cNvSpPr/>
              <p:nvPr/>
            </p:nvSpPr>
            <p:spPr>
              <a:xfrm>
                <a:off x="8181553" y="2133455"/>
                <a:ext cx="10411" cy="2468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806" extrusionOk="0">
                    <a:moveTo>
                      <a:pt x="0" y="1"/>
                    </a:moveTo>
                    <a:lnTo>
                      <a:pt x="0" y="805"/>
                    </a:lnTo>
                    <a:lnTo>
                      <a:pt x="339" y="805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48"/>
              <p:cNvSpPr/>
              <p:nvPr/>
            </p:nvSpPr>
            <p:spPr>
              <a:xfrm>
                <a:off x="8186544" y="2208258"/>
                <a:ext cx="22230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725" y="339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1" name="Google Shape;1711;p48"/>
          <p:cNvGrpSpPr/>
          <p:nvPr/>
        </p:nvGrpSpPr>
        <p:grpSpPr>
          <a:xfrm>
            <a:off x="3412702" y="3243681"/>
            <a:ext cx="2322600" cy="980759"/>
            <a:chOff x="3410700" y="3200076"/>
            <a:chExt cx="2322600" cy="980759"/>
          </a:xfrm>
        </p:grpSpPr>
        <p:sp>
          <p:nvSpPr>
            <p:cNvPr id="1712" name="Google Shape;1712;p48"/>
            <p:cNvSpPr txBox="1"/>
            <p:nvPr/>
          </p:nvSpPr>
          <p:spPr>
            <a:xfrm>
              <a:off x="3410700" y="3200076"/>
              <a:ext cx="23226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Jupiter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713" name="Google Shape;1713;p48"/>
            <p:cNvSpPr txBox="1"/>
            <p:nvPr/>
          </p:nvSpPr>
          <p:spPr>
            <a:xfrm>
              <a:off x="3410700" y="3577234"/>
              <a:ext cx="2322600" cy="60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Jupiter is the biggest planet of them all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714" name="Google Shape;1714;p48"/>
          <p:cNvGrpSpPr/>
          <p:nvPr/>
        </p:nvGrpSpPr>
        <p:grpSpPr>
          <a:xfrm>
            <a:off x="6106171" y="2334408"/>
            <a:ext cx="2322602" cy="979896"/>
            <a:chOff x="6104170" y="2238528"/>
            <a:chExt cx="2322602" cy="979896"/>
          </a:xfrm>
        </p:grpSpPr>
        <p:sp>
          <p:nvSpPr>
            <p:cNvPr id="1715" name="Google Shape;1715;p48"/>
            <p:cNvSpPr txBox="1"/>
            <p:nvPr/>
          </p:nvSpPr>
          <p:spPr>
            <a:xfrm>
              <a:off x="6104172" y="2238528"/>
              <a:ext cx="23226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Neptune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716" name="Google Shape;1716;p48"/>
            <p:cNvSpPr txBox="1"/>
            <p:nvPr/>
          </p:nvSpPr>
          <p:spPr>
            <a:xfrm>
              <a:off x="6104170" y="2614823"/>
              <a:ext cx="2322600" cy="60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Neptune is the farthest planet from the Sun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717" name="Google Shape;1717;p48"/>
          <p:cNvGrpSpPr/>
          <p:nvPr/>
        </p:nvGrpSpPr>
        <p:grpSpPr>
          <a:xfrm>
            <a:off x="3412102" y="1480087"/>
            <a:ext cx="2323800" cy="982792"/>
            <a:chOff x="3410100" y="1414704"/>
            <a:chExt cx="2323800" cy="982792"/>
          </a:xfrm>
        </p:grpSpPr>
        <p:sp>
          <p:nvSpPr>
            <p:cNvPr id="1718" name="Google Shape;1718;p48"/>
            <p:cNvSpPr txBox="1"/>
            <p:nvPr/>
          </p:nvSpPr>
          <p:spPr>
            <a:xfrm>
              <a:off x="3410100" y="1414704"/>
              <a:ext cx="23238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Venus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719" name="Google Shape;1719;p48"/>
            <p:cNvSpPr txBox="1"/>
            <p:nvPr/>
          </p:nvSpPr>
          <p:spPr>
            <a:xfrm>
              <a:off x="3410100" y="1793896"/>
              <a:ext cx="2323800" cy="60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Venus is the second planet from the Sun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720" name="Google Shape;1720;p48"/>
          <p:cNvGrpSpPr/>
          <p:nvPr/>
        </p:nvGrpSpPr>
        <p:grpSpPr>
          <a:xfrm>
            <a:off x="715227" y="2334408"/>
            <a:ext cx="2323805" cy="979896"/>
            <a:chOff x="713225" y="2238528"/>
            <a:chExt cx="2323805" cy="979896"/>
          </a:xfrm>
        </p:grpSpPr>
        <p:sp>
          <p:nvSpPr>
            <p:cNvPr id="1721" name="Google Shape;1721;p48"/>
            <p:cNvSpPr txBox="1"/>
            <p:nvPr/>
          </p:nvSpPr>
          <p:spPr>
            <a:xfrm>
              <a:off x="713225" y="2238528"/>
              <a:ext cx="23238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Saturn</a:t>
              </a:r>
              <a:endParaRPr sz="20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722" name="Google Shape;1722;p48"/>
            <p:cNvSpPr txBox="1"/>
            <p:nvPr/>
          </p:nvSpPr>
          <p:spPr>
            <a:xfrm>
              <a:off x="713230" y="2614823"/>
              <a:ext cx="2323800" cy="60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Saturn is a gas giant and has several rings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723" name="Google Shape;1723;p48"/>
          <p:cNvCxnSpPr>
            <a:stCxn id="1721" idx="0"/>
            <a:endCxn id="1680" idx="2"/>
          </p:cNvCxnSpPr>
          <p:nvPr/>
        </p:nvCxnSpPr>
        <p:spPr>
          <a:xfrm rot="-5400000">
            <a:off x="1761927" y="2218608"/>
            <a:ext cx="231000" cy="600"/>
          </a:xfrm>
          <a:prstGeom prst="bentConnector3">
            <a:avLst>
              <a:gd name="adj1" fmla="val 5001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4" name="Google Shape;1724;p48"/>
          <p:cNvCxnSpPr>
            <a:stCxn id="1680" idx="3"/>
            <a:endCxn id="1718" idx="1"/>
          </p:cNvCxnSpPr>
          <p:nvPr/>
        </p:nvCxnSpPr>
        <p:spPr>
          <a:xfrm>
            <a:off x="2254379" y="1726088"/>
            <a:ext cx="1157700" cy="21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5" name="Google Shape;1725;p48"/>
          <p:cNvCxnSpPr>
            <a:stCxn id="1718" idx="3"/>
            <a:endCxn id="1603" idx="1"/>
          </p:cNvCxnSpPr>
          <p:nvPr/>
        </p:nvCxnSpPr>
        <p:spPr>
          <a:xfrm rot="10800000" flipH="1">
            <a:off x="5735902" y="1726087"/>
            <a:ext cx="1154400" cy="21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6" name="Google Shape;1726;p48"/>
          <p:cNvCxnSpPr>
            <a:stCxn id="1603" idx="2"/>
            <a:endCxn id="1715" idx="0"/>
          </p:cNvCxnSpPr>
          <p:nvPr/>
        </p:nvCxnSpPr>
        <p:spPr>
          <a:xfrm rot="-5400000" flipH="1">
            <a:off x="7152272" y="2218538"/>
            <a:ext cx="231000" cy="600"/>
          </a:xfrm>
          <a:prstGeom prst="bentConnector3">
            <a:avLst>
              <a:gd name="adj1" fmla="val 5001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7" name="Google Shape;1727;p48"/>
          <p:cNvCxnSpPr>
            <a:stCxn id="1716" idx="2"/>
            <a:endCxn id="1634" idx="0"/>
          </p:cNvCxnSpPr>
          <p:nvPr/>
        </p:nvCxnSpPr>
        <p:spPr>
          <a:xfrm rot="-5400000" flipH="1">
            <a:off x="7152271" y="3429503"/>
            <a:ext cx="231000" cy="600"/>
          </a:xfrm>
          <a:prstGeom prst="bentConnector3">
            <a:avLst>
              <a:gd name="adj1" fmla="val 5001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8" name="Google Shape;1728;p48"/>
          <p:cNvCxnSpPr>
            <a:stCxn id="1634" idx="1"/>
            <a:endCxn id="1713" idx="3"/>
          </p:cNvCxnSpPr>
          <p:nvPr/>
        </p:nvCxnSpPr>
        <p:spPr>
          <a:xfrm flipH="1">
            <a:off x="5735222" y="3922623"/>
            <a:ext cx="11550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9" name="Google Shape;1729;p48"/>
          <p:cNvCxnSpPr>
            <a:stCxn id="1713" idx="1"/>
            <a:endCxn id="1649" idx="3"/>
          </p:cNvCxnSpPr>
          <p:nvPr/>
        </p:nvCxnSpPr>
        <p:spPr>
          <a:xfrm flipH="1">
            <a:off x="2254402" y="3922640"/>
            <a:ext cx="11583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0" name="Google Shape;1730;p48"/>
          <p:cNvCxnSpPr>
            <a:stCxn id="1649" idx="0"/>
            <a:endCxn id="1722" idx="2"/>
          </p:cNvCxnSpPr>
          <p:nvPr/>
        </p:nvCxnSpPr>
        <p:spPr>
          <a:xfrm rot="-5400000">
            <a:off x="1761929" y="3429573"/>
            <a:ext cx="231000" cy="600"/>
          </a:xfrm>
          <a:prstGeom prst="bentConnector3">
            <a:avLst>
              <a:gd name="adj1" fmla="val 5001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Story and exploration</a:t>
            </a:r>
            <a:endParaRPr dirty="0"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4294967295"/>
          </p:nvPr>
        </p:nvSpPr>
        <p:spPr>
          <a:xfrm>
            <a:off x="720000" y="1237075"/>
            <a:ext cx="7703700" cy="32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Narrative: Destroy the ship's and escape from them.</a:t>
            </a:r>
            <a:endParaRPr lang="en-US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rtl="0"/>
            <a:endParaRPr lang="en-US" dirty="0">
              <a:solidFill>
                <a:schemeClr val="bg1"/>
              </a:solidFill>
              <a:latin typeface="+mj-lt"/>
            </a:endParaRPr>
          </a:p>
          <a:p>
            <a:pPr rtl="0"/>
            <a:endParaRPr lang="en-GB" dirty="0">
              <a:solidFill>
                <a:schemeClr val="bg1"/>
              </a:solidFill>
              <a:effectLst/>
              <a:latin typeface="+mj-lt"/>
            </a:endParaRPr>
          </a:p>
          <a:p>
            <a:pPr rtl="0"/>
            <a:r>
              <a:rPr lang="en-GB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Exploration: Non-linear exploration with multiple paths and secrets to discover. Some areas are only accessible with specific upgrades, encouraging </a:t>
            </a:r>
            <a:r>
              <a:rPr lang="en-GB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replayability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/>
            <a:endParaRPr lang="en-U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/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GB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Atmosphere: The ship's environment is dark and foreboding, with flickering lights, ominous sounds, and eerie, organic growths that hint at the presence of the Void Crawlers.</a:t>
            </a:r>
            <a:endParaRPr lang="en-GB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63909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4294967295"/>
          </p:nvPr>
        </p:nvSpPr>
        <p:spPr>
          <a:xfrm>
            <a:off x="720000" y="1237075"/>
            <a:ext cx="7703700" cy="32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US" dirty="0">
              <a:solidFill>
                <a:schemeClr val="bg1"/>
              </a:solidFill>
              <a:latin typeface="+mj-lt"/>
            </a:endParaRPr>
          </a:p>
          <a:p>
            <a:pPr rtl="0"/>
            <a:endParaRPr lang="en-GB" dirty="0">
              <a:solidFill>
                <a:schemeClr val="bg1"/>
              </a:solidFill>
              <a:effectLst/>
              <a:latin typeface="+mj-lt"/>
            </a:endParaRPr>
          </a:p>
          <a:p>
            <a:pPr rtl="0"/>
            <a:r>
              <a:rPr lang="en-GB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Survive the horrors within the spaceship, uncover the  Black Crawlers' presence, and find a way to eliminate the infestation and destroy the spaceship.</a:t>
            </a:r>
            <a:br>
              <a:rPr lang="en-GB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en-GB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en-GB" dirty="0">
              <a:solidFill>
                <a:schemeClr val="bg1"/>
              </a:solidFill>
              <a:effectLst/>
            </a:endParaRPr>
          </a:p>
          <a:p>
            <a:pPr rtl="0"/>
            <a:r>
              <a:rPr lang="en-GB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GB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Voidrunner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echoes of Darkness" aims to blend the thrill of first-person platforming with the tension of survival horror, offering players a unique and immersive experience in a sci-fi setting.</a:t>
            </a:r>
            <a:endParaRPr lang="en-GB" dirty="0">
              <a:solidFill>
                <a:schemeClr val="bg1"/>
              </a:solidFill>
              <a:effectLst/>
            </a:endParaRPr>
          </a:p>
          <a:p>
            <a:endParaRPr lang="en-U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65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Game mechanics</a:t>
            </a:r>
            <a:endParaRPr dirty="0"/>
          </a:p>
        </p:txBody>
      </p:sp>
      <p:cxnSp>
        <p:nvCxnSpPr>
          <p:cNvPr id="75" name="Google Shape;75;p19"/>
          <p:cNvCxnSpPr>
            <a:cxnSpLocks/>
          </p:cNvCxnSpPr>
          <p:nvPr/>
        </p:nvCxnSpPr>
        <p:spPr>
          <a:xfrm>
            <a:off x="2148997" y="2339918"/>
            <a:ext cx="1905641" cy="388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19"/>
          <p:cNvCxnSpPr>
            <a:cxnSpLocks/>
          </p:cNvCxnSpPr>
          <p:nvPr/>
        </p:nvCxnSpPr>
        <p:spPr>
          <a:xfrm>
            <a:off x="5247865" y="2378774"/>
            <a:ext cx="1813891" cy="781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82;p19"/>
          <p:cNvGrpSpPr/>
          <p:nvPr/>
        </p:nvGrpSpPr>
        <p:grpSpPr>
          <a:xfrm>
            <a:off x="130945" y="939345"/>
            <a:ext cx="2813573" cy="3965076"/>
            <a:chOff x="713937" y="1507839"/>
            <a:chExt cx="1746600" cy="2630334"/>
          </a:xfrm>
        </p:grpSpPr>
        <p:grpSp>
          <p:nvGrpSpPr>
            <p:cNvPr id="84" name="Google Shape;84;p19"/>
            <p:cNvGrpSpPr/>
            <p:nvPr/>
          </p:nvGrpSpPr>
          <p:grpSpPr>
            <a:xfrm>
              <a:off x="1418963" y="2271444"/>
              <a:ext cx="322275" cy="330989"/>
              <a:chOff x="3211629" y="4051143"/>
              <a:chExt cx="345752" cy="355100"/>
            </a:xfrm>
          </p:grpSpPr>
          <p:sp>
            <p:nvSpPr>
              <p:cNvPr id="85" name="Google Shape;85;p19"/>
              <p:cNvSpPr/>
              <p:nvPr/>
            </p:nvSpPr>
            <p:spPr>
              <a:xfrm>
                <a:off x="3329636" y="4203382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2" y="339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9"/>
              <p:cNvSpPr/>
              <p:nvPr/>
            </p:nvSpPr>
            <p:spPr>
              <a:xfrm>
                <a:off x="3364327" y="4203382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9"/>
              <p:cNvSpPr/>
              <p:nvPr/>
            </p:nvSpPr>
            <p:spPr>
              <a:xfrm>
                <a:off x="3347027" y="4203382"/>
                <a:ext cx="10380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39" y="33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9"/>
              <p:cNvSpPr/>
              <p:nvPr/>
            </p:nvSpPr>
            <p:spPr>
              <a:xfrm>
                <a:off x="3341363" y="4241656"/>
                <a:ext cx="34754" cy="34754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135" extrusionOk="0">
                    <a:moveTo>
                      <a:pt x="794" y="339"/>
                    </a:moveTo>
                    <a:lnTo>
                      <a:pt x="794" y="796"/>
                    </a:lnTo>
                    <a:lnTo>
                      <a:pt x="339" y="796"/>
                    </a:lnTo>
                    <a:lnTo>
                      <a:pt x="339" y="339"/>
                    </a:lnTo>
                    <a:close/>
                    <a:moveTo>
                      <a:pt x="0" y="0"/>
                    </a:moveTo>
                    <a:lnTo>
                      <a:pt x="0" y="1135"/>
                    </a:lnTo>
                    <a:lnTo>
                      <a:pt x="1135" y="1135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9"/>
              <p:cNvSpPr/>
              <p:nvPr/>
            </p:nvSpPr>
            <p:spPr>
              <a:xfrm>
                <a:off x="3211629" y="4051143"/>
                <a:ext cx="182801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5970" h="11597" extrusionOk="0">
                    <a:moveTo>
                      <a:pt x="5632" y="352"/>
                    </a:moveTo>
                    <a:lnTo>
                      <a:pt x="5632" y="3043"/>
                    </a:lnTo>
                    <a:lnTo>
                      <a:pt x="3531" y="3043"/>
                    </a:lnTo>
                    <a:cubicBezTo>
                      <a:pt x="3971" y="1506"/>
                      <a:pt x="4761" y="471"/>
                      <a:pt x="5632" y="352"/>
                    </a:cubicBezTo>
                    <a:close/>
                    <a:moveTo>
                      <a:pt x="5629" y="3381"/>
                    </a:moveTo>
                    <a:lnTo>
                      <a:pt x="5629" y="5628"/>
                    </a:lnTo>
                    <a:lnTo>
                      <a:pt x="3163" y="5628"/>
                    </a:lnTo>
                    <a:cubicBezTo>
                      <a:pt x="3170" y="5242"/>
                      <a:pt x="3195" y="4856"/>
                      <a:pt x="3241" y="4483"/>
                    </a:cubicBezTo>
                    <a:lnTo>
                      <a:pt x="2902" y="4441"/>
                    </a:lnTo>
                    <a:cubicBezTo>
                      <a:pt x="2855" y="4829"/>
                      <a:pt x="2828" y="5228"/>
                      <a:pt x="2824" y="5628"/>
                    </a:cubicBezTo>
                    <a:lnTo>
                      <a:pt x="343" y="5628"/>
                    </a:lnTo>
                    <a:cubicBezTo>
                      <a:pt x="367" y="4831"/>
                      <a:pt x="564" y="4068"/>
                      <a:pt x="905" y="3381"/>
                    </a:cubicBezTo>
                    <a:lnTo>
                      <a:pt x="3090" y="3381"/>
                    </a:lnTo>
                    <a:cubicBezTo>
                      <a:pt x="3036" y="3613"/>
                      <a:pt x="2991" y="3851"/>
                      <a:pt x="2953" y="4101"/>
                    </a:cubicBezTo>
                    <a:lnTo>
                      <a:pt x="3288" y="4151"/>
                    </a:lnTo>
                    <a:cubicBezTo>
                      <a:pt x="3328" y="3885"/>
                      <a:pt x="3380" y="3630"/>
                      <a:pt x="3440" y="3381"/>
                    </a:cubicBezTo>
                    <a:close/>
                    <a:moveTo>
                      <a:pt x="2826" y="5969"/>
                    </a:moveTo>
                    <a:cubicBezTo>
                      <a:pt x="2837" y="6757"/>
                      <a:pt x="2927" y="7518"/>
                      <a:pt x="3090" y="8216"/>
                    </a:cubicBezTo>
                    <a:lnTo>
                      <a:pt x="907" y="8216"/>
                    </a:lnTo>
                    <a:cubicBezTo>
                      <a:pt x="570" y="7532"/>
                      <a:pt x="367" y="6773"/>
                      <a:pt x="345" y="5969"/>
                    </a:cubicBezTo>
                    <a:close/>
                    <a:moveTo>
                      <a:pt x="5629" y="5969"/>
                    </a:moveTo>
                    <a:lnTo>
                      <a:pt x="5629" y="8216"/>
                    </a:lnTo>
                    <a:lnTo>
                      <a:pt x="3436" y="8216"/>
                    </a:lnTo>
                    <a:cubicBezTo>
                      <a:pt x="3270" y="7522"/>
                      <a:pt x="3174" y="6759"/>
                      <a:pt x="3163" y="5969"/>
                    </a:cubicBezTo>
                    <a:close/>
                    <a:moveTo>
                      <a:pt x="3177" y="8554"/>
                    </a:moveTo>
                    <a:cubicBezTo>
                      <a:pt x="3306" y="9026"/>
                      <a:pt x="3469" y="9464"/>
                      <a:pt x="3663" y="9855"/>
                    </a:cubicBezTo>
                    <a:cubicBezTo>
                      <a:pt x="3938" y="10403"/>
                      <a:pt x="4259" y="10832"/>
                      <a:pt x="4611" y="11127"/>
                    </a:cubicBezTo>
                    <a:cubicBezTo>
                      <a:pt x="3114" y="10790"/>
                      <a:pt x="1846" y="9841"/>
                      <a:pt x="1090" y="8554"/>
                    </a:cubicBezTo>
                    <a:close/>
                    <a:moveTo>
                      <a:pt x="5629" y="8554"/>
                    </a:moveTo>
                    <a:lnTo>
                      <a:pt x="5629" y="11245"/>
                    </a:lnTo>
                    <a:cubicBezTo>
                      <a:pt x="5009" y="11162"/>
                      <a:pt x="4424" y="10620"/>
                      <a:pt x="3967" y="9703"/>
                    </a:cubicBezTo>
                    <a:cubicBezTo>
                      <a:pt x="3795" y="9357"/>
                      <a:pt x="3648" y="8969"/>
                      <a:pt x="3527" y="8554"/>
                    </a:cubicBezTo>
                    <a:close/>
                    <a:moveTo>
                      <a:pt x="5799" y="0"/>
                    </a:moveTo>
                    <a:cubicBezTo>
                      <a:pt x="5283" y="0"/>
                      <a:pt x="4772" y="69"/>
                      <a:pt x="4277" y="201"/>
                    </a:cubicBezTo>
                    <a:lnTo>
                      <a:pt x="4366" y="531"/>
                    </a:lnTo>
                    <a:cubicBezTo>
                      <a:pt x="4447" y="508"/>
                      <a:pt x="4531" y="488"/>
                      <a:pt x="4612" y="470"/>
                    </a:cubicBezTo>
                    <a:lnTo>
                      <a:pt x="4612" y="470"/>
                    </a:lnTo>
                    <a:cubicBezTo>
                      <a:pt x="4000" y="979"/>
                      <a:pt x="3491" y="1877"/>
                      <a:pt x="3174" y="3043"/>
                    </a:cubicBezTo>
                    <a:lnTo>
                      <a:pt x="1086" y="3043"/>
                    </a:lnTo>
                    <a:cubicBezTo>
                      <a:pt x="1735" y="1930"/>
                      <a:pt x="2771" y="1058"/>
                      <a:pt x="4051" y="625"/>
                    </a:cubicBezTo>
                    <a:lnTo>
                      <a:pt x="3942" y="305"/>
                    </a:lnTo>
                    <a:cubicBezTo>
                      <a:pt x="1585" y="1102"/>
                      <a:pt x="1" y="3309"/>
                      <a:pt x="1" y="5798"/>
                    </a:cubicBezTo>
                    <a:cubicBezTo>
                      <a:pt x="1" y="7348"/>
                      <a:pt x="603" y="8804"/>
                      <a:pt x="1699" y="9899"/>
                    </a:cubicBezTo>
                    <a:cubicBezTo>
                      <a:pt x="2795" y="10995"/>
                      <a:pt x="4250" y="11597"/>
                      <a:pt x="5799" y="11597"/>
                    </a:cubicBezTo>
                    <a:lnTo>
                      <a:pt x="5969" y="11597"/>
                    </a:lnTo>
                    <a:lnTo>
                      <a:pt x="59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9"/>
              <p:cNvSpPr/>
              <p:nvPr/>
            </p:nvSpPr>
            <p:spPr>
              <a:xfrm>
                <a:off x="3228837" y="4244473"/>
                <a:ext cx="24680" cy="54565"/>
              </a:xfrm>
              <a:custGeom>
                <a:avLst/>
                <a:gdLst/>
                <a:ahLst/>
                <a:cxnLst/>
                <a:rect l="l" t="t" r="r" b="b"/>
                <a:pathLst>
                  <a:path w="806" h="1782" extrusionOk="0">
                    <a:moveTo>
                      <a:pt x="341" y="1"/>
                    </a:moveTo>
                    <a:lnTo>
                      <a:pt x="1" y="37"/>
                    </a:lnTo>
                    <a:cubicBezTo>
                      <a:pt x="64" y="646"/>
                      <a:pt x="233" y="1233"/>
                      <a:pt x="499" y="1782"/>
                    </a:cubicBezTo>
                    <a:lnTo>
                      <a:pt x="805" y="1632"/>
                    </a:lnTo>
                    <a:cubicBezTo>
                      <a:pt x="555" y="1117"/>
                      <a:pt x="399" y="570"/>
                      <a:pt x="3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9"/>
              <p:cNvSpPr/>
              <p:nvPr/>
            </p:nvSpPr>
            <p:spPr>
              <a:xfrm>
                <a:off x="3260191" y="4123527"/>
                <a:ext cx="14667" cy="14698"/>
              </a:xfrm>
              <a:custGeom>
                <a:avLst/>
                <a:gdLst/>
                <a:ahLst/>
                <a:cxnLst/>
                <a:rect l="l" t="t" r="r" b="b"/>
                <a:pathLst>
                  <a:path w="479" h="480" extrusionOk="0">
                    <a:moveTo>
                      <a:pt x="220" y="1"/>
                    </a:moveTo>
                    <a:cubicBezTo>
                      <a:pt x="144" y="90"/>
                      <a:pt x="71" y="182"/>
                      <a:pt x="0" y="274"/>
                    </a:cubicBezTo>
                    <a:lnTo>
                      <a:pt x="272" y="479"/>
                    </a:lnTo>
                    <a:cubicBezTo>
                      <a:pt x="337" y="390"/>
                      <a:pt x="406" y="305"/>
                      <a:pt x="479" y="224"/>
                    </a:cubicBez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9"/>
              <p:cNvSpPr/>
              <p:nvPr/>
            </p:nvSpPr>
            <p:spPr>
              <a:xfrm>
                <a:off x="3271735" y="4110667"/>
                <a:ext cx="14728" cy="1472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9" y="0"/>
                    </a:moveTo>
                    <a:cubicBezTo>
                      <a:pt x="163" y="78"/>
                      <a:pt x="78" y="164"/>
                      <a:pt x="0" y="247"/>
                    </a:cubicBezTo>
                    <a:lnTo>
                      <a:pt x="247" y="481"/>
                    </a:lnTo>
                    <a:cubicBezTo>
                      <a:pt x="321" y="401"/>
                      <a:pt x="401" y="323"/>
                      <a:pt x="480" y="249"/>
                    </a:cubicBez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9"/>
              <p:cNvSpPr/>
              <p:nvPr/>
            </p:nvSpPr>
            <p:spPr>
              <a:xfrm>
                <a:off x="3284656" y="4081425"/>
                <a:ext cx="42960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059" extrusionOk="0">
                    <a:moveTo>
                      <a:pt x="1265" y="1"/>
                    </a:moveTo>
                    <a:cubicBezTo>
                      <a:pt x="809" y="205"/>
                      <a:pt x="383" y="474"/>
                      <a:pt x="0" y="801"/>
                    </a:cubicBezTo>
                    <a:lnTo>
                      <a:pt x="220" y="1059"/>
                    </a:lnTo>
                    <a:cubicBezTo>
                      <a:pt x="578" y="753"/>
                      <a:pt x="975" y="503"/>
                      <a:pt x="1403" y="312"/>
                    </a:cubicBezTo>
                    <a:lnTo>
                      <a:pt x="12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9"/>
              <p:cNvSpPr/>
              <p:nvPr/>
            </p:nvSpPr>
            <p:spPr>
              <a:xfrm>
                <a:off x="3408266" y="4051908"/>
                <a:ext cx="10411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572" extrusionOk="0">
                    <a:moveTo>
                      <a:pt x="0" y="1"/>
                    </a:moveTo>
                    <a:lnTo>
                      <a:pt x="0" y="1572"/>
                    </a:lnTo>
                    <a:lnTo>
                      <a:pt x="339" y="1572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9"/>
              <p:cNvSpPr/>
              <p:nvPr/>
            </p:nvSpPr>
            <p:spPr>
              <a:xfrm>
                <a:off x="3477618" y="4051908"/>
                <a:ext cx="10411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572" extrusionOk="0">
                    <a:moveTo>
                      <a:pt x="0" y="1"/>
                    </a:moveTo>
                    <a:lnTo>
                      <a:pt x="0" y="1572"/>
                    </a:lnTo>
                    <a:lnTo>
                      <a:pt x="339" y="1572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9"/>
              <p:cNvSpPr/>
              <p:nvPr/>
            </p:nvSpPr>
            <p:spPr>
              <a:xfrm>
                <a:off x="3431414" y="4051908"/>
                <a:ext cx="33529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72" extrusionOk="0">
                    <a:moveTo>
                      <a:pt x="719" y="339"/>
                    </a:moveTo>
                    <a:lnTo>
                      <a:pt x="756" y="376"/>
                    </a:lnTo>
                    <a:lnTo>
                      <a:pt x="756" y="1197"/>
                    </a:lnTo>
                    <a:lnTo>
                      <a:pt x="719" y="1233"/>
                    </a:lnTo>
                    <a:lnTo>
                      <a:pt x="377" y="1233"/>
                    </a:lnTo>
                    <a:lnTo>
                      <a:pt x="341" y="1197"/>
                    </a:lnTo>
                    <a:lnTo>
                      <a:pt x="341" y="376"/>
                    </a:lnTo>
                    <a:lnTo>
                      <a:pt x="377" y="339"/>
                    </a:lnTo>
                    <a:close/>
                    <a:moveTo>
                      <a:pt x="236" y="1"/>
                    </a:moveTo>
                    <a:lnTo>
                      <a:pt x="0" y="236"/>
                    </a:lnTo>
                    <a:lnTo>
                      <a:pt x="0" y="1336"/>
                    </a:lnTo>
                    <a:lnTo>
                      <a:pt x="236" y="1572"/>
                    </a:lnTo>
                    <a:lnTo>
                      <a:pt x="859" y="1572"/>
                    </a:lnTo>
                    <a:lnTo>
                      <a:pt x="1094" y="1336"/>
                    </a:lnTo>
                    <a:lnTo>
                      <a:pt x="1094" y="236"/>
                    </a:ln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9"/>
              <p:cNvSpPr/>
              <p:nvPr/>
            </p:nvSpPr>
            <p:spPr>
              <a:xfrm>
                <a:off x="3454470" y="4111004"/>
                <a:ext cx="10472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572" extrusionOk="0">
                    <a:moveTo>
                      <a:pt x="1" y="0"/>
                    </a:moveTo>
                    <a:lnTo>
                      <a:pt x="1" y="1571"/>
                    </a:lnTo>
                    <a:lnTo>
                      <a:pt x="341" y="157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9"/>
              <p:cNvSpPr/>
              <p:nvPr/>
            </p:nvSpPr>
            <p:spPr>
              <a:xfrm>
                <a:off x="3546971" y="4170405"/>
                <a:ext cx="10411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572" extrusionOk="0">
                    <a:moveTo>
                      <a:pt x="0" y="1"/>
                    </a:moveTo>
                    <a:lnTo>
                      <a:pt x="0" y="1572"/>
                    </a:lnTo>
                    <a:lnTo>
                      <a:pt x="339" y="1572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9"/>
              <p:cNvSpPr/>
              <p:nvPr/>
            </p:nvSpPr>
            <p:spPr>
              <a:xfrm>
                <a:off x="3454470" y="4170405"/>
                <a:ext cx="10472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572" extrusionOk="0">
                    <a:moveTo>
                      <a:pt x="1" y="1"/>
                    </a:moveTo>
                    <a:lnTo>
                      <a:pt x="1" y="1572"/>
                    </a:lnTo>
                    <a:lnTo>
                      <a:pt x="341" y="157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9"/>
              <p:cNvSpPr/>
              <p:nvPr/>
            </p:nvSpPr>
            <p:spPr>
              <a:xfrm>
                <a:off x="3477618" y="4170405"/>
                <a:ext cx="10411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572" extrusionOk="0">
                    <a:moveTo>
                      <a:pt x="0" y="1"/>
                    </a:moveTo>
                    <a:lnTo>
                      <a:pt x="0" y="1572"/>
                    </a:lnTo>
                    <a:lnTo>
                      <a:pt x="339" y="1572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9"/>
              <p:cNvSpPr/>
              <p:nvPr/>
            </p:nvSpPr>
            <p:spPr>
              <a:xfrm>
                <a:off x="3523823" y="4111004"/>
                <a:ext cx="10472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572" extrusionOk="0">
                    <a:moveTo>
                      <a:pt x="1" y="0"/>
                    </a:moveTo>
                    <a:lnTo>
                      <a:pt x="1" y="1571"/>
                    </a:lnTo>
                    <a:lnTo>
                      <a:pt x="341" y="157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9"/>
              <p:cNvSpPr/>
              <p:nvPr/>
            </p:nvSpPr>
            <p:spPr>
              <a:xfrm>
                <a:off x="3408327" y="4111004"/>
                <a:ext cx="33529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72" extrusionOk="0">
                    <a:moveTo>
                      <a:pt x="716" y="339"/>
                    </a:moveTo>
                    <a:lnTo>
                      <a:pt x="752" y="375"/>
                    </a:lnTo>
                    <a:lnTo>
                      <a:pt x="752" y="1196"/>
                    </a:lnTo>
                    <a:lnTo>
                      <a:pt x="716" y="1232"/>
                    </a:lnTo>
                    <a:lnTo>
                      <a:pt x="374" y="1232"/>
                    </a:lnTo>
                    <a:lnTo>
                      <a:pt x="337" y="1196"/>
                    </a:lnTo>
                    <a:lnTo>
                      <a:pt x="337" y="375"/>
                    </a:lnTo>
                    <a:lnTo>
                      <a:pt x="374" y="339"/>
                    </a:lnTo>
                    <a:close/>
                    <a:moveTo>
                      <a:pt x="236" y="0"/>
                    </a:moveTo>
                    <a:lnTo>
                      <a:pt x="0" y="236"/>
                    </a:lnTo>
                    <a:lnTo>
                      <a:pt x="0" y="1336"/>
                    </a:lnTo>
                    <a:lnTo>
                      <a:pt x="236" y="1571"/>
                    </a:lnTo>
                    <a:lnTo>
                      <a:pt x="859" y="1571"/>
                    </a:lnTo>
                    <a:lnTo>
                      <a:pt x="1095" y="1336"/>
                    </a:lnTo>
                    <a:lnTo>
                      <a:pt x="1095" y="236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9"/>
              <p:cNvSpPr/>
              <p:nvPr/>
            </p:nvSpPr>
            <p:spPr>
              <a:xfrm>
                <a:off x="3408327" y="4170130"/>
                <a:ext cx="33529" cy="48196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74" extrusionOk="0">
                    <a:moveTo>
                      <a:pt x="716" y="340"/>
                    </a:moveTo>
                    <a:lnTo>
                      <a:pt x="752" y="378"/>
                    </a:lnTo>
                    <a:lnTo>
                      <a:pt x="752" y="1197"/>
                    </a:lnTo>
                    <a:lnTo>
                      <a:pt x="716" y="1233"/>
                    </a:lnTo>
                    <a:lnTo>
                      <a:pt x="374" y="1233"/>
                    </a:lnTo>
                    <a:lnTo>
                      <a:pt x="337" y="1197"/>
                    </a:lnTo>
                    <a:lnTo>
                      <a:pt x="337" y="378"/>
                    </a:lnTo>
                    <a:lnTo>
                      <a:pt x="374" y="340"/>
                    </a:lnTo>
                    <a:close/>
                    <a:moveTo>
                      <a:pt x="236" y="1"/>
                    </a:moveTo>
                    <a:lnTo>
                      <a:pt x="0" y="236"/>
                    </a:lnTo>
                    <a:lnTo>
                      <a:pt x="0" y="1338"/>
                    </a:lnTo>
                    <a:lnTo>
                      <a:pt x="236" y="1574"/>
                    </a:lnTo>
                    <a:lnTo>
                      <a:pt x="859" y="1574"/>
                    </a:lnTo>
                    <a:lnTo>
                      <a:pt x="1095" y="1338"/>
                    </a:lnTo>
                    <a:lnTo>
                      <a:pt x="1095" y="236"/>
                    </a:ln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9"/>
              <p:cNvSpPr/>
              <p:nvPr/>
            </p:nvSpPr>
            <p:spPr>
              <a:xfrm>
                <a:off x="3500736" y="4170130"/>
                <a:ext cx="33560" cy="48196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574" extrusionOk="0">
                    <a:moveTo>
                      <a:pt x="719" y="340"/>
                    </a:moveTo>
                    <a:lnTo>
                      <a:pt x="755" y="378"/>
                    </a:lnTo>
                    <a:lnTo>
                      <a:pt x="755" y="1197"/>
                    </a:lnTo>
                    <a:lnTo>
                      <a:pt x="719" y="1233"/>
                    </a:lnTo>
                    <a:lnTo>
                      <a:pt x="378" y="1233"/>
                    </a:lnTo>
                    <a:lnTo>
                      <a:pt x="342" y="1197"/>
                    </a:lnTo>
                    <a:lnTo>
                      <a:pt x="342" y="378"/>
                    </a:lnTo>
                    <a:lnTo>
                      <a:pt x="378" y="340"/>
                    </a:lnTo>
                    <a:close/>
                    <a:moveTo>
                      <a:pt x="237" y="1"/>
                    </a:moveTo>
                    <a:lnTo>
                      <a:pt x="1" y="236"/>
                    </a:lnTo>
                    <a:lnTo>
                      <a:pt x="1" y="1338"/>
                    </a:lnTo>
                    <a:lnTo>
                      <a:pt x="237" y="1574"/>
                    </a:lnTo>
                    <a:lnTo>
                      <a:pt x="860" y="1574"/>
                    </a:lnTo>
                    <a:lnTo>
                      <a:pt x="1095" y="1338"/>
                    </a:lnTo>
                    <a:lnTo>
                      <a:pt x="1095" y="236"/>
                    </a:lnTo>
                    <a:lnTo>
                      <a:pt x="8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9"/>
              <p:cNvSpPr/>
              <p:nvPr/>
            </p:nvSpPr>
            <p:spPr>
              <a:xfrm>
                <a:off x="3477679" y="4111004"/>
                <a:ext cx="33529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72" extrusionOk="0">
                    <a:moveTo>
                      <a:pt x="716" y="339"/>
                    </a:moveTo>
                    <a:lnTo>
                      <a:pt x="752" y="375"/>
                    </a:lnTo>
                    <a:lnTo>
                      <a:pt x="752" y="1196"/>
                    </a:lnTo>
                    <a:lnTo>
                      <a:pt x="716" y="1232"/>
                    </a:lnTo>
                    <a:lnTo>
                      <a:pt x="373" y="1232"/>
                    </a:lnTo>
                    <a:lnTo>
                      <a:pt x="337" y="1196"/>
                    </a:lnTo>
                    <a:lnTo>
                      <a:pt x="337" y="375"/>
                    </a:lnTo>
                    <a:lnTo>
                      <a:pt x="373" y="339"/>
                    </a:lnTo>
                    <a:close/>
                    <a:moveTo>
                      <a:pt x="236" y="0"/>
                    </a:moveTo>
                    <a:lnTo>
                      <a:pt x="0" y="236"/>
                    </a:lnTo>
                    <a:lnTo>
                      <a:pt x="0" y="1336"/>
                    </a:lnTo>
                    <a:lnTo>
                      <a:pt x="236" y="1571"/>
                    </a:lnTo>
                    <a:lnTo>
                      <a:pt x="859" y="1571"/>
                    </a:lnTo>
                    <a:lnTo>
                      <a:pt x="1095" y="1336"/>
                    </a:lnTo>
                    <a:lnTo>
                      <a:pt x="1095" y="236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9"/>
              <p:cNvSpPr/>
              <p:nvPr/>
            </p:nvSpPr>
            <p:spPr>
              <a:xfrm>
                <a:off x="3477618" y="4357336"/>
                <a:ext cx="10411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572" extrusionOk="0">
                    <a:moveTo>
                      <a:pt x="0" y="0"/>
                    </a:moveTo>
                    <a:lnTo>
                      <a:pt x="0" y="1571"/>
                    </a:lnTo>
                    <a:lnTo>
                      <a:pt x="339" y="157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9"/>
              <p:cNvSpPr/>
              <p:nvPr/>
            </p:nvSpPr>
            <p:spPr>
              <a:xfrm>
                <a:off x="3454470" y="4357336"/>
                <a:ext cx="10472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572" extrusionOk="0">
                    <a:moveTo>
                      <a:pt x="1" y="0"/>
                    </a:moveTo>
                    <a:lnTo>
                      <a:pt x="1" y="1571"/>
                    </a:lnTo>
                    <a:lnTo>
                      <a:pt x="341" y="157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9"/>
              <p:cNvSpPr/>
              <p:nvPr/>
            </p:nvSpPr>
            <p:spPr>
              <a:xfrm>
                <a:off x="3408266" y="4357336"/>
                <a:ext cx="33529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72" extrusionOk="0">
                    <a:moveTo>
                      <a:pt x="720" y="339"/>
                    </a:moveTo>
                    <a:lnTo>
                      <a:pt x="756" y="375"/>
                    </a:lnTo>
                    <a:lnTo>
                      <a:pt x="756" y="1196"/>
                    </a:lnTo>
                    <a:lnTo>
                      <a:pt x="720" y="1232"/>
                    </a:lnTo>
                    <a:lnTo>
                      <a:pt x="377" y="1232"/>
                    </a:lnTo>
                    <a:lnTo>
                      <a:pt x="341" y="1196"/>
                    </a:lnTo>
                    <a:lnTo>
                      <a:pt x="341" y="375"/>
                    </a:lnTo>
                    <a:lnTo>
                      <a:pt x="377" y="339"/>
                    </a:lnTo>
                    <a:close/>
                    <a:moveTo>
                      <a:pt x="236" y="0"/>
                    </a:moveTo>
                    <a:lnTo>
                      <a:pt x="0" y="236"/>
                    </a:lnTo>
                    <a:lnTo>
                      <a:pt x="0" y="1336"/>
                    </a:lnTo>
                    <a:lnTo>
                      <a:pt x="236" y="1571"/>
                    </a:lnTo>
                    <a:lnTo>
                      <a:pt x="859" y="1571"/>
                    </a:lnTo>
                    <a:lnTo>
                      <a:pt x="1095" y="1336"/>
                    </a:lnTo>
                    <a:lnTo>
                      <a:pt x="1095" y="236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9"/>
              <p:cNvSpPr/>
              <p:nvPr/>
            </p:nvSpPr>
            <p:spPr>
              <a:xfrm>
                <a:off x="3454470" y="4298180"/>
                <a:ext cx="10472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572" extrusionOk="0">
                    <a:moveTo>
                      <a:pt x="1" y="1"/>
                    </a:moveTo>
                    <a:lnTo>
                      <a:pt x="1" y="1572"/>
                    </a:lnTo>
                    <a:lnTo>
                      <a:pt x="341" y="157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9"/>
              <p:cNvSpPr/>
              <p:nvPr/>
            </p:nvSpPr>
            <p:spPr>
              <a:xfrm>
                <a:off x="3546971" y="4238717"/>
                <a:ext cx="10411" cy="4819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574" extrusionOk="0">
                    <a:moveTo>
                      <a:pt x="0" y="0"/>
                    </a:moveTo>
                    <a:lnTo>
                      <a:pt x="0" y="1573"/>
                    </a:lnTo>
                    <a:lnTo>
                      <a:pt x="339" y="1573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9"/>
              <p:cNvSpPr/>
              <p:nvPr/>
            </p:nvSpPr>
            <p:spPr>
              <a:xfrm>
                <a:off x="3408266" y="4238717"/>
                <a:ext cx="10411" cy="4819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574" extrusionOk="0">
                    <a:moveTo>
                      <a:pt x="0" y="0"/>
                    </a:moveTo>
                    <a:lnTo>
                      <a:pt x="0" y="1573"/>
                    </a:lnTo>
                    <a:lnTo>
                      <a:pt x="339" y="1573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9"/>
              <p:cNvSpPr/>
              <p:nvPr/>
            </p:nvSpPr>
            <p:spPr>
              <a:xfrm>
                <a:off x="3477618" y="4238717"/>
                <a:ext cx="10411" cy="4819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574" extrusionOk="0">
                    <a:moveTo>
                      <a:pt x="0" y="0"/>
                    </a:moveTo>
                    <a:lnTo>
                      <a:pt x="0" y="1573"/>
                    </a:lnTo>
                    <a:lnTo>
                      <a:pt x="339" y="1573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9"/>
              <p:cNvSpPr/>
              <p:nvPr/>
            </p:nvSpPr>
            <p:spPr>
              <a:xfrm>
                <a:off x="3523823" y="4298180"/>
                <a:ext cx="10472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572" extrusionOk="0">
                    <a:moveTo>
                      <a:pt x="1" y="1"/>
                    </a:moveTo>
                    <a:lnTo>
                      <a:pt x="1" y="1572"/>
                    </a:lnTo>
                    <a:lnTo>
                      <a:pt x="341" y="157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9"/>
              <p:cNvSpPr/>
              <p:nvPr/>
            </p:nvSpPr>
            <p:spPr>
              <a:xfrm>
                <a:off x="3408266" y="4298180"/>
                <a:ext cx="33529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72" extrusionOk="0">
                    <a:moveTo>
                      <a:pt x="720" y="340"/>
                    </a:moveTo>
                    <a:lnTo>
                      <a:pt x="756" y="376"/>
                    </a:lnTo>
                    <a:lnTo>
                      <a:pt x="756" y="1197"/>
                    </a:lnTo>
                    <a:lnTo>
                      <a:pt x="720" y="1233"/>
                    </a:lnTo>
                    <a:lnTo>
                      <a:pt x="377" y="1233"/>
                    </a:lnTo>
                    <a:lnTo>
                      <a:pt x="341" y="1197"/>
                    </a:lnTo>
                    <a:lnTo>
                      <a:pt x="341" y="376"/>
                    </a:lnTo>
                    <a:lnTo>
                      <a:pt x="377" y="340"/>
                    </a:lnTo>
                    <a:close/>
                    <a:moveTo>
                      <a:pt x="236" y="1"/>
                    </a:moveTo>
                    <a:lnTo>
                      <a:pt x="0" y="235"/>
                    </a:lnTo>
                    <a:lnTo>
                      <a:pt x="0" y="1336"/>
                    </a:lnTo>
                    <a:lnTo>
                      <a:pt x="236" y="1572"/>
                    </a:lnTo>
                    <a:lnTo>
                      <a:pt x="859" y="1572"/>
                    </a:lnTo>
                    <a:lnTo>
                      <a:pt x="1095" y="1336"/>
                    </a:lnTo>
                    <a:lnTo>
                      <a:pt x="1095" y="235"/>
                    </a:ln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9"/>
              <p:cNvSpPr/>
              <p:nvPr/>
            </p:nvSpPr>
            <p:spPr>
              <a:xfrm>
                <a:off x="3500736" y="4239115"/>
                <a:ext cx="33560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572" extrusionOk="0">
                    <a:moveTo>
                      <a:pt x="719" y="339"/>
                    </a:moveTo>
                    <a:lnTo>
                      <a:pt x="755" y="375"/>
                    </a:lnTo>
                    <a:lnTo>
                      <a:pt x="755" y="1196"/>
                    </a:lnTo>
                    <a:lnTo>
                      <a:pt x="719" y="1232"/>
                    </a:lnTo>
                    <a:lnTo>
                      <a:pt x="378" y="1232"/>
                    </a:lnTo>
                    <a:lnTo>
                      <a:pt x="342" y="1196"/>
                    </a:lnTo>
                    <a:lnTo>
                      <a:pt x="342" y="375"/>
                    </a:lnTo>
                    <a:lnTo>
                      <a:pt x="378" y="339"/>
                    </a:lnTo>
                    <a:close/>
                    <a:moveTo>
                      <a:pt x="237" y="0"/>
                    </a:moveTo>
                    <a:lnTo>
                      <a:pt x="1" y="236"/>
                    </a:lnTo>
                    <a:lnTo>
                      <a:pt x="1" y="1336"/>
                    </a:lnTo>
                    <a:lnTo>
                      <a:pt x="237" y="1571"/>
                    </a:lnTo>
                    <a:lnTo>
                      <a:pt x="860" y="1571"/>
                    </a:lnTo>
                    <a:lnTo>
                      <a:pt x="1095" y="1336"/>
                    </a:lnTo>
                    <a:lnTo>
                      <a:pt x="1095" y="236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9"/>
              <p:cNvSpPr/>
              <p:nvPr/>
            </p:nvSpPr>
            <p:spPr>
              <a:xfrm>
                <a:off x="3431414" y="4239115"/>
                <a:ext cx="33529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72" extrusionOk="0">
                    <a:moveTo>
                      <a:pt x="719" y="339"/>
                    </a:moveTo>
                    <a:lnTo>
                      <a:pt x="756" y="375"/>
                    </a:lnTo>
                    <a:lnTo>
                      <a:pt x="756" y="1194"/>
                    </a:lnTo>
                    <a:lnTo>
                      <a:pt x="719" y="1232"/>
                    </a:lnTo>
                    <a:lnTo>
                      <a:pt x="377" y="1232"/>
                    </a:lnTo>
                    <a:lnTo>
                      <a:pt x="341" y="1194"/>
                    </a:lnTo>
                    <a:lnTo>
                      <a:pt x="341" y="375"/>
                    </a:lnTo>
                    <a:lnTo>
                      <a:pt x="377" y="339"/>
                    </a:lnTo>
                    <a:close/>
                    <a:moveTo>
                      <a:pt x="236" y="0"/>
                    </a:moveTo>
                    <a:lnTo>
                      <a:pt x="0" y="236"/>
                    </a:lnTo>
                    <a:lnTo>
                      <a:pt x="0" y="1336"/>
                    </a:lnTo>
                    <a:lnTo>
                      <a:pt x="236" y="1571"/>
                    </a:lnTo>
                    <a:lnTo>
                      <a:pt x="859" y="1571"/>
                    </a:lnTo>
                    <a:lnTo>
                      <a:pt x="1094" y="1336"/>
                    </a:lnTo>
                    <a:lnTo>
                      <a:pt x="1094" y="236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9"/>
              <p:cNvSpPr/>
              <p:nvPr/>
            </p:nvSpPr>
            <p:spPr>
              <a:xfrm>
                <a:off x="3477618" y="4298180"/>
                <a:ext cx="33529" cy="48135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72" extrusionOk="0">
                    <a:moveTo>
                      <a:pt x="720" y="340"/>
                    </a:moveTo>
                    <a:lnTo>
                      <a:pt x="756" y="376"/>
                    </a:lnTo>
                    <a:lnTo>
                      <a:pt x="756" y="1197"/>
                    </a:lnTo>
                    <a:lnTo>
                      <a:pt x="720" y="1233"/>
                    </a:lnTo>
                    <a:lnTo>
                      <a:pt x="377" y="1233"/>
                    </a:lnTo>
                    <a:lnTo>
                      <a:pt x="341" y="1197"/>
                    </a:lnTo>
                    <a:lnTo>
                      <a:pt x="341" y="376"/>
                    </a:lnTo>
                    <a:lnTo>
                      <a:pt x="377" y="340"/>
                    </a:lnTo>
                    <a:close/>
                    <a:moveTo>
                      <a:pt x="236" y="1"/>
                    </a:moveTo>
                    <a:lnTo>
                      <a:pt x="0" y="235"/>
                    </a:lnTo>
                    <a:lnTo>
                      <a:pt x="0" y="1336"/>
                    </a:lnTo>
                    <a:lnTo>
                      <a:pt x="236" y="1572"/>
                    </a:lnTo>
                    <a:lnTo>
                      <a:pt x="859" y="1572"/>
                    </a:lnTo>
                    <a:lnTo>
                      <a:pt x="1095" y="1336"/>
                    </a:lnTo>
                    <a:lnTo>
                      <a:pt x="1095" y="235"/>
                    </a:ln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9"/>
              <p:cNvSpPr/>
              <p:nvPr/>
            </p:nvSpPr>
            <p:spPr>
              <a:xfrm>
                <a:off x="3365552" y="4321940"/>
                <a:ext cx="10411" cy="38306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251" extrusionOk="0">
                    <a:moveTo>
                      <a:pt x="0" y="0"/>
                    </a:moveTo>
                    <a:lnTo>
                      <a:pt x="0" y="1251"/>
                    </a:lnTo>
                    <a:lnTo>
                      <a:pt x="339" y="125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" name="Google Shape;119;p19"/>
            <p:cNvSpPr/>
            <p:nvPr/>
          </p:nvSpPr>
          <p:spPr>
            <a:xfrm>
              <a:off x="713937" y="3251073"/>
              <a:ext cx="1746600" cy="8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rtl="0"/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JetPack : Equipped with an advanced jet-pack, players can double jump, perform mid-air dashes, and wall-run to navigate the ship's intricate architecture.</a:t>
              </a:r>
              <a:endParaRPr lang="en-GB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20" name="Google Shape;120;p19"/>
            <p:cNvSpPr txBox="1"/>
            <p:nvPr/>
          </p:nvSpPr>
          <p:spPr>
            <a:xfrm>
              <a:off x="713937" y="2847792"/>
              <a:ext cx="17466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Movement and platforming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21" name="Google Shape;121;p19"/>
            <p:cNvSpPr txBox="1"/>
            <p:nvPr/>
          </p:nvSpPr>
          <p:spPr>
            <a:xfrm>
              <a:off x="713937" y="1507839"/>
              <a:ext cx="17466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 01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122" name="Google Shape;122;p19"/>
          <p:cNvGrpSpPr/>
          <p:nvPr/>
        </p:nvGrpSpPr>
        <p:grpSpPr>
          <a:xfrm>
            <a:off x="3278181" y="1071766"/>
            <a:ext cx="2746140" cy="3700233"/>
            <a:chOff x="2703800" y="1507839"/>
            <a:chExt cx="1746600" cy="2630334"/>
          </a:xfrm>
        </p:grpSpPr>
        <p:grpSp>
          <p:nvGrpSpPr>
            <p:cNvPr id="124" name="Google Shape;124;p19"/>
            <p:cNvGrpSpPr/>
            <p:nvPr/>
          </p:nvGrpSpPr>
          <p:grpSpPr>
            <a:xfrm>
              <a:off x="3423064" y="2271334"/>
              <a:ext cx="308094" cy="331214"/>
              <a:chOff x="4010943" y="4050959"/>
              <a:chExt cx="330538" cy="355342"/>
            </a:xfrm>
          </p:grpSpPr>
          <p:sp>
            <p:nvSpPr>
              <p:cNvPr id="125" name="Google Shape;125;p19"/>
              <p:cNvSpPr/>
              <p:nvPr/>
            </p:nvSpPr>
            <p:spPr>
              <a:xfrm>
                <a:off x="4028519" y="4206413"/>
                <a:ext cx="192967" cy="199887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6528" extrusionOk="0">
                    <a:moveTo>
                      <a:pt x="3152" y="340"/>
                    </a:moveTo>
                    <a:cubicBezTo>
                      <a:pt x="3498" y="340"/>
                      <a:pt x="3837" y="400"/>
                      <a:pt x="4161" y="512"/>
                    </a:cubicBezTo>
                    <a:lnTo>
                      <a:pt x="4100" y="1286"/>
                    </a:lnTo>
                    <a:lnTo>
                      <a:pt x="4085" y="1295"/>
                    </a:lnTo>
                    <a:cubicBezTo>
                      <a:pt x="3790" y="1162"/>
                      <a:pt x="3478" y="1095"/>
                      <a:pt x="3152" y="1095"/>
                    </a:cubicBezTo>
                    <a:cubicBezTo>
                      <a:pt x="2826" y="1095"/>
                      <a:pt x="2512" y="1162"/>
                      <a:pt x="2219" y="1295"/>
                    </a:cubicBezTo>
                    <a:lnTo>
                      <a:pt x="2202" y="1286"/>
                    </a:lnTo>
                    <a:lnTo>
                      <a:pt x="2141" y="512"/>
                    </a:lnTo>
                    <a:cubicBezTo>
                      <a:pt x="2465" y="400"/>
                      <a:pt x="2804" y="340"/>
                      <a:pt x="3152" y="340"/>
                    </a:cubicBezTo>
                    <a:close/>
                    <a:moveTo>
                      <a:pt x="3152" y="1434"/>
                    </a:moveTo>
                    <a:cubicBezTo>
                      <a:pt x="3453" y="1434"/>
                      <a:pt x="3744" y="1503"/>
                      <a:pt x="4014" y="1639"/>
                    </a:cubicBezTo>
                    <a:lnTo>
                      <a:pt x="4096" y="1679"/>
                    </a:lnTo>
                    <a:lnTo>
                      <a:pt x="4321" y="1552"/>
                    </a:lnTo>
                    <a:cubicBezTo>
                      <a:pt x="4940" y="1949"/>
                      <a:pt x="5319" y="2635"/>
                      <a:pt x="5319" y="3378"/>
                    </a:cubicBezTo>
                    <a:cubicBezTo>
                      <a:pt x="5319" y="4574"/>
                      <a:pt x="4348" y="5545"/>
                      <a:pt x="3152" y="5545"/>
                    </a:cubicBezTo>
                    <a:cubicBezTo>
                      <a:pt x="1958" y="5545"/>
                      <a:pt x="983" y="4571"/>
                      <a:pt x="983" y="3378"/>
                    </a:cubicBezTo>
                    <a:cubicBezTo>
                      <a:pt x="983" y="2635"/>
                      <a:pt x="1362" y="1949"/>
                      <a:pt x="1983" y="1552"/>
                    </a:cubicBezTo>
                    <a:lnTo>
                      <a:pt x="2206" y="1679"/>
                    </a:lnTo>
                    <a:lnTo>
                      <a:pt x="2288" y="1639"/>
                    </a:lnTo>
                    <a:cubicBezTo>
                      <a:pt x="2558" y="1503"/>
                      <a:pt x="2849" y="1434"/>
                      <a:pt x="3152" y="1434"/>
                    </a:cubicBezTo>
                    <a:close/>
                    <a:moveTo>
                      <a:pt x="4469" y="898"/>
                    </a:moveTo>
                    <a:cubicBezTo>
                      <a:pt x="5381" y="1382"/>
                      <a:pt x="5957" y="2331"/>
                      <a:pt x="5957" y="3378"/>
                    </a:cubicBezTo>
                    <a:cubicBezTo>
                      <a:pt x="5962" y="4676"/>
                      <a:pt x="5074" y="5772"/>
                      <a:pt x="3873" y="6091"/>
                    </a:cubicBezTo>
                    <a:lnTo>
                      <a:pt x="3873" y="5779"/>
                    </a:lnTo>
                    <a:cubicBezTo>
                      <a:pt x="4904" y="5467"/>
                      <a:pt x="5658" y="4507"/>
                      <a:pt x="5658" y="3378"/>
                    </a:cubicBezTo>
                    <a:cubicBezTo>
                      <a:pt x="5658" y="2496"/>
                      <a:pt x="5196" y="1684"/>
                      <a:pt x="4444" y="1231"/>
                    </a:cubicBezTo>
                    <a:lnTo>
                      <a:pt x="4469" y="898"/>
                    </a:lnTo>
                    <a:close/>
                    <a:moveTo>
                      <a:pt x="2636" y="5830"/>
                    </a:moveTo>
                    <a:cubicBezTo>
                      <a:pt x="2800" y="5864"/>
                      <a:pt x="2974" y="5884"/>
                      <a:pt x="3152" y="5884"/>
                    </a:cubicBezTo>
                    <a:cubicBezTo>
                      <a:pt x="3282" y="5884"/>
                      <a:pt x="3409" y="5875"/>
                      <a:pt x="3534" y="5855"/>
                    </a:cubicBezTo>
                    <a:lnTo>
                      <a:pt x="3534" y="6160"/>
                    </a:lnTo>
                    <a:cubicBezTo>
                      <a:pt x="3409" y="6178"/>
                      <a:pt x="3281" y="6187"/>
                      <a:pt x="3152" y="6187"/>
                    </a:cubicBezTo>
                    <a:cubicBezTo>
                      <a:pt x="2974" y="6187"/>
                      <a:pt x="2802" y="6171"/>
                      <a:pt x="2636" y="6138"/>
                    </a:cubicBezTo>
                    <a:lnTo>
                      <a:pt x="2636" y="5830"/>
                    </a:lnTo>
                    <a:close/>
                    <a:moveTo>
                      <a:pt x="3152" y="1"/>
                    </a:moveTo>
                    <a:cubicBezTo>
                      <a:pt x="2719" y="1"/>
                      <a:pt x="2297" y="82"/>
                      <a:pt x="1898" y="240"/>
                    </a:cubicBezTo>
                    <a:lnTo>
                      <a:pt x="1782" y="289"/>
                    </a:lnTo>
                    <a:lnTo>
                      <a:pt x="1802" y="530"/>
                    </a:lnTo>
                    <a:cubicBezTo>
                      <a:pt x="1452" y="697"/>
                      <a:pt x="1141" y="923"/>
                      <a:pt x="871" y="1204"/>
                    </a:cubicBezTo>
                    <a:lnTo>
                      <a:pt x="1117" y="1440"/>
                    </a:lnTo>
                    <a:cubicBezTo>
                      <a:pt x="1325" y="1219"/>
                      <a:pt x="1565" y="1037"/>
                      <a:pt x="1831" y="898"/>
                    </a:cubicBezTo>
                    <a:lnTo>
                      <a:pt x="1840" y="1025"/>
                    </a:lnTo>
                    <a:lnTo>
                      <a:pt x="1855" y="1231"/>
                    </a:lnTo>
                    <a:cubicBezTo>
                      <a:pt x="1103" y="1684"/>
                      <a:pt x="641" y="2496"/>
                      <a:pt x="641" y="3378"/>
                    </a:cubicBezTo>
                    <a:cubicBezTo>
                      <a:pt x="641" y="4460"/>
                      <a:pt x="1329" y="5384"/>
                      <a:pt x="2295" y="5736"/>
                    </a:cubicBezTo>
                    <a:lnTo>
                      <a:pt x="2295" y="6055"/>
                    </a:lnTo>
                    <a:cubicBezTo>
                      <a:pt x="1162" y="5692"/>
                      <a:pt x="340" y="4630"/>
                      <a:pt x="340" y="3380"/>
                    </a:cubicBezTo>
                    <a:cubicBezTo>
                      <a:pt x="340" y="2762"/>
                      <a:pt x="537" y="2177"/>
                      <a:pt x="909" y="1686"/>
                    </a:cubicBezTo>
                    <a:lnTo>
                      <a:pt x="637" y="1479"/>
                    </a:lnTo>
                    <a:cubicBezTo>
                      <a:pt x="220" y="2030"/>
                      <a:pt x="1" y="2686"/>
                      <a:pt x="1" y="3380"/>
                    </a:cubicBezTo>
                    <a:cubicBezTo>
                      <a:pt x="1" y="5118"/>
                      <a:pt x="1414" y="6527"/>
                      <a:pt x="3148" y="6527"/>
                    </a:cubicBezTo>
                    <a:cubicBezTo>
                      <a:pt x="4884" y="6527"/>
                      <a:pt x="6297" y="5114"/>
                      <a:pt x="6297" y="3380"/>
                    </a:cubicBezTo>
                    <a:cubicBezTo>
                      <a:pt x="6301" y="2155"/>
                      <a:pt x="5598" y="1052"/>
                      <a:pt x="4502" y="530"/>
                    </a:cubicBezTo>
                    <a:lnTo>
                      <a:pt x="4520" y="289"/>
                    </a:lnTo>
                    <a:lnTo>
                      <a:pt x="4404" y="240"/>
                    </a:lnTo>
                    <a:cubicBezTo>
                      <a:pt x="4005" y="81"/>
                      <a:pt x="3583" y="1"/>
                      <a:pt x="31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9"/>
              <p:cNvSpPr/>
              <p:nvPr/>
            </p:nvSpPr>
            <p:spPr>
              <a:xfrm>
                <a:off x="4135012" y="4222519"/>
                <a:ext cx="17392" cy="13503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41" extrusionOk="0">
                    <a:moveTo>
                      <a:pt x="42" y="0"/>
                    </a:moveTo>
                    <a:lnTo>
                      <a:pt x="0" y="337"/>
                    </a:lnTo>
                    <a:cubicBezTo>
                      <a:pt x="156" y="357"/>
                      <a:pt x="312" y="394"/>
                      <a:pt x="464" y="441"/>
                    </a:cubicBezTo>
                    <a:lnTo>
                      <a:pt x="567" y="120"/>
                    </a:lnTo>
                    <a:cubicBezTo>
                      <a:pt x="399" y="64"/>
                      <a:pt x="219" y="22"/>
                      <a:pt x="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9"/>
              <p:cNvSpPr/>
              <p:nvPr/>
            </p:nvSpPr>
            <p:spPr>
              <a:xfrm>
                <a:off x="4099770" y="4223070"/>
                <a:ext cx="12524" cy="12524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09" extrusionOk="0">
                    <a:moveTo>
                      <a:pt x="350" y="0"/>
                    </a:moveTo>
                    <a:cubicBezTo>
                      <a:pt x="232" y="20"/>
                      <a:pt x="113" y="48"/>
                      <a:pt x="0" y="82"/>
                    </a:cubicBezTo>
                    <a:lnTo>
                      <a:pt x="97" y="408"/>
                    </a:lnTo>
                    <a:cubicBezTo>
                      <a:pt x="200" y="376"/>
                      <a:pt x="303" y="352"/>
                      <a:pt x="408" y="336"/>
                    </a:cubicBez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9"/>
              <p:cNvSpPr/>
              <p:nvPr/>
            </p:nvSpPr>
            <p:spPr>
              <a:xfrm>
                <a:off x="4117896" y="4221784"/>
                <a:ext cx="11084" cy="10748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51" extrusionOk="0">
                    <a:moveTo>
                      <a:pt x="235" y="1"/>
                    </a:moveTo>
                    <a:cubicBezTo>
                      <a:pt x="157" y="1"/>
                      <a:pt x="79" y="4"/>
                      <a:pt x="1" y="10"/>
                    </a:cubicBezTo>
                    <a:lnTo>
                      <a:pt x="28" y="350"/>
                    </a:lnTo>
                    <a:cubicBezTo>
                      <a:pt x="93" y="345"/>
                      <a:pt x="164" y="341"/>
                      <a:pt x="233" y="341"/>
                    </a:cubicBezTo>
                    <a:cubicBezTo>
                      <a:pt x="271" y="341"/>
                      <a:pt x="307" y="341"/>
                      <a:pt x="345" y="343"/>
                    </a:cubicBezTo>
                    <a:lnTo>
                      <a:pt x="362" y="4"/>
                    </a:lnTo>
                    <a:cubicBezTo>
                      <a:pt x="318" y="1"/>
                      <a:pt x="278" y="1"/>
                      <a:pt x="2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9"/>
              <p:cNvSpPr/>
              <p:nvPr/>
            </p:nvSpPr>
            <p:spPr>
              <a:xfrm>
                <a:off x="4120621" y="4087243"/>
                <a:ext cx="1041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2" extrusionOk="0">
                    <a:moveTo>
                      <a:pt x="1" y="1"/>
                    </a:moveTo>
                    <a:lnTo>
                      <a:pt x="1" y="341"/>
                    </a:lnTo>
                    <a:lnTo>
                      <a:pt x="340" y="341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9"/>
              <p:cNvSpPr/>
              <p:nvPr/>
            </p:nvSpPr>
            <p:spPr>
              <a:xfrm>
                <a:off x="4120621" y="4069943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1" y="1"/>
                    </a:moveTo>
                    <a:lnTo>
                      <a:pt x="1" y="339"/>
                    </a:lnTo>
                    <a:lnTo>
                      <a:pt x="340" y="339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9"/>
              <p:cNvSpPr/>
              <p:nvPr/>
            </p:nvSpPr>
            <p:spPr>
              <a:xfrm>
                <a:off x="4010943" y="4307243"/>
                <a:ext cx="10472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9"/>
              <p:cNvSpPr/>
              <p:nvPr/>
            </p:nvSpPr>
            <p:spPr>
              <a:xfrm>
                <a:off x="4010943" y="4289912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9"/>
              <p:cNvSpPr/>
              <p:nvPr/>
            </p:nvSpPr>
            <p:spPr>
              <a:xfrm>
                <a:off x="4010943" y="4324604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9"/>
              <p:cNvSpPr/>
              <p:nvPr/>
            </p:nvSpPr>
            <p:spPr>
              <a:xfrm>
                <a:off x="4228646" y="4324604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9"/>
              <p:cNvSpPr/>
              <p:nvPr/>
            </p:nvSpPr>
            <p:spPr>
              <a:xfrm>
                <a:off x="4228646" y="4289912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9"/>
              <p:cNvSpPr/>
              <p:nvPr/>
            </p:nvSpPr>
            <p:spPr>
              <a:xfrm>
                <a:off x="4228646" y="4307243"/>
                <a:ext cx="10472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9"/>
              <p:cNvSpPr/>
              <p:nvPr/>
            </p:nvSpPr>
            <p:spPr>
              <a:xfrm>
                <a:off x="4079622" y="4187338"/>
                <a:ext cx="13228" cy="13228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321" y="1"/>
                    </a:moveTo>
                    <a:lnTo>
                      <a:pt x="1" y="111"/>
                    </a:lnTo>
                    <a:lnTo>
                      <a:pt x="109" y="432"/>
                    </a:lnTo>
                    <a:lnTo>
                      <a:pt x="432" y="321"/>
                    </a:lnTo>
                    <a:lnTo>
                      <a:pt x="3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9"/>
              <p:cNvSpPr/>
              <p:nvPr/>
            </p:nvSpPr>
            <p:spPr>
              <a:xfrm>
                <a:off x="4073927" y="4170926"/>
                <a:ext cx="13228" cy="13228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323" y="0"/>
                    </a:moveTo>
                    <a:lnTo>
                      <a:pt x="0" y="109"/>
                    </a:lnTo>
                    <a:lnTo>
                      <a:pt x="111" y="431"/>
                    </a:lnTo>
                    <a:lnTo>
                      <a:pt x="431" y="321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9"/>
              <p:cNvSpPr/>
              <p:nvPr/>
            </p:nvSpPr>
            <p:spPr>
              <a:xfrm>
                <a:off x="4044165" y="4083385"/>
                <a:ext cx="37540" cy="84358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2755" extrusionOk="0">
                    <a:moveTo>
                      <a:pt x="322" y="0"/>
                    </a:moveTo>
                    <a:lnTo>
                      <a:pt x="1" y="111"/>
                    </a:lnTo>
                    <a:lnTo>
                      <a:pt x="903" y="2754"/>
                    </a:lnTo>
                    <a:lnTo>
                      <a:pt x="1226" y="2645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9"/>
              <p:cNvSpPr/>
              <p:nvPr/>
            </p:nvSpPr>
            <p:spPr>
              <a:xfrm>
                <a:off x="4186606" y="4105737"/>
                <a:ext cx="13381" cy="13381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37" extrusionOk="0">
                    <a:moveTo>
                      <a:pt x="118" y="0"/>
                    </a:moveTo>
                    <a:lnTo>
                      <a:pt x="0" y="319"/>
                    </a:lnTo>
                    <a:lnTo>
                      <a:pt x="319" y="437"/>
                    </a:lnTo>
                    <a:lnTo>
                      <a:pt x="437" y="118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9"/>
              <p:cNvSpPr/>
              <p:nvPr/>
            </p:nvSpPr>
            <p:spPr>
              <a:xfrm>
                <a:off x="4156630" y="4121935"/>
                <a:ext cx="37387" cy="78693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2570" extrusionOk="0">
                    <a:moveTo>
                      <a:pt x="901" y="0"/>
                    </a:moveTo>
                    <a:lnTo>
                      <a:pt x="1" y="2452"/>
                    </a:lnTo>
                    <a:lnTo>
                      <a:pt x="320" y="2570"/>
                    </a:lnTo>
                    <a:lnTo>
                      <a:pt x="1220" y="118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9"/>
              <p:cNvSpPr/>
              <p:nvPr/>
            </p:nvSpPr>
            <p:spPr>
              <a:xfrm>
                <a:off x="4192546" y="4089478"/>
                <a:ext cx="13381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36" extrusionOk="0">
                    <a:moveTo>
                      <a:pt x="118" y="0"/>
                    </a:moveTo>
                    <a:lnTo>
                      <a:pt x="0" y="319"/>
                    </a:lnTo>
                    <a:lnTo>
                      <a:pt x="319" y="435"/>
                    </a:lnTo>
                    <a:lnTo>
                      <a:pt x="437" y="116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9"/>
              <p:cNvSpPr/>
              <p:nvPr/>
            </p:nvSpPr>
            <p:spPr>
              <a:xfrm>
                <a:off x="4075979" y="4050959"/>
                <a:ext cx="18617" cy="5618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835" extrusionOk="0">
                    <a:moveTo>
                      <a:pt x="337" y="1"/>
                    </a:moveTo>
                    <a:lnTo>
                      <a:pt x="0" y="52"/>
                    </a:lnTo>
                    <a:lnTo>
                      <a:pt x="272" y="1835"/>
                    </a:lnTo>
                    <a:lnTo>
                      <a:pt x="607" y="1784"/>
                    </a:lnTo>
                    <a:lnTo>
                      <a:pt x="3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9"/>
              <p:cNvSpPr/>
              <p:nvPr/>
            </p:nvSpPr>
            <p:spPr>
              <a:xfrm>
                <a:off x="4159630" y="4078700"/>
                <a:ext cx="11850" cy="11911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51" y="1"/>
                    </a:moveTo>
                    <a:lnTo>
                      <a:pt x="1" y="336"/>
                    </a:lnTo>
                    <a:lnTo>
                      <a:pt x="336" y="389"/>
                    </a:lnTo>
                    <a:lnTo>
                      <a:pt x="387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>
                <a:off x="4162233" y="4061553"/>
                <a:ext cx="11911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51" y="1"/>
                    </a:moveTo>
                    <a:lnTo>
                      <a:pt x="1" y="336"/>
                    </a:lnTo>
                    <a:lnTo>
                      <a:pt x="338" y="387"/>
                    </a:lnTo>
                    <a:lnTo>
                      <a:pt x="388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4156140" y="4095847"/>
                <a:ext cx="12799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585" extrusionOk="0">
                    <a:moveTo>
                      <a:pt x="80" y="1"/>
                    </a:moveTo>
                    <a:lnTo>
                      <a:pt x="0" y="533"/>
                    </a:lnTo>
                    <a:lnTo>
                      <a:pt x="336" y="584"/>
                    </a:lnTo>
                    <a:lnTo>
                      <a:pt x="417" y="51"/>
                    </a:lnTo>
                    <a:lnTo>
                      <a:pt x="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>
                <a:off x="4101668" y="4110514"/>
                <a:ext cx="46849" cy="80408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2626" extrusionOk="0">
                    <a:moveTo>
                      <a:pt x="763" y="337"/>
                    </a:moveTo>
                    <a:cubicBezTo>
                      <a:pt x="957" y="337"/>
                      <a:pt x="1113" y="497"/>
                      <a:pt x="1113" y="689"/>
                    </a:cubicBezTo>
                    <a:cubicBezTo>
                      <a:pt x="1113" y="884"/>
                      <a:pt x="955" y="1040"/>
                      <a:pt x="763" y="1040"/>
                    </a:cubicBezTo>
                    <a:cubicBezTo>
                      <a:pt x="567" y="1040"/>
                      <a:pt x="411" y="881"/>
                      <a:pt x="411" y="689"/>
                    </a:cubicBezTo>
                    <a:cubicBezTo>
                      <a:pt x="411" y="495"/>
                      <a:pt x="569" y="337"/>
                      <a:pt x="763" y="337"/>
                    </a:cubicBezTo>
                    <a:close/>
                    <a:moveTo>
                      <a:pt x="1122" y="1379"/>
                    </a:moveTo>
                    <a:lnTo>
                      <a:pt x="1187" y="1446"/>
                    </a:lnTo>
                    <a:lnTo>
                      <a:pt x="1187" y="2285"/>
                    </a:lnTo>
                    <a:lnTo>
                      <a:pt x="339" y="2285"/>
                    </a:lnTo>
                    <a:lnTo>
                      <a:pt x="339" y="1446"/>
                    </a:lnTo>
                    <a:lnTo>
                      <a:pt x="404" y="1379"/>
                    </a:lnTo>
                    <a:close/>
                    <a:moveTo>
                      <a:pt x="765" y="0"/>
                    </a:moveTo>
                    <a:cubicBezTo>
                      <a:pt x="384" y="0"/>
                      <a:pt x="73" y="310"/>
                      <a:pt x="73" y="690"/>
                    </a:cubicBezTo>
                    <a:cubicBezTo>
                      <a:pt x="73" y="843"/>
                      <a:pt x="123" y="986"/>
                      <a:pt x="207" y="1098"/>
                    </a:cubicBezTo>
                    <a:lnTo>
                      <a:pt x="0" y="1305"/>
                    </a:lnTo>
                    <a:lnTo>
                      <a:pt x="0" y="2626"/>
                    </a:lnTo>
                    <a:lnTo>
                      <a:pt x="1529" y="2626"/>
                    </a:lnTo>
                    <a:lnTo>
                      <a:pt x="1529" y="1305"/>
                    </a:lnTo>
                    <a:lnTo>
                      <a:pt x="1528" y="1305"/>
                    </a:lnTo>
                    <a:lnTo>
                      <a:pt x="1321" y="1098"/>
                    </a:lnTo>
                    <a:cubicBezTo>
                      <a:pt x="1406" y="982"/>
                      <a:pt x="1455" y="843"/>
                      <a:pt x="1455" y="690"/>
                    </a:cubicBezTo>
                    <a:cubicBezTo>
                      <a:pt x="1455" y="310"/>
                      <a:pt x="1145" y="0"/>
                      <a:pt x="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>
                <a:off x="4114589" y="4160209"/>
                <a:ext cx="10441" cy="1485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485" extrusionOk="0">
                    <a:moveTo>
                      <a:pt x="0" y="1"/>
                    </a:moveTo>
                    <a:lnTo>
                      <a:pt x="0" y="484"/>
                    </a:lnTo>
                    <a:lnTo>
                      <a:pt x="341" y="484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9"/>
              <p:cNvSpPr/>
              <p:nvPr/>
            </p:nvSpPr>
            <p:spPr>
              <a:xfrm>
                <a:off x="4199251" y="4139235"/>
                <a:ext cx="142230" cy="126032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4116" extrusionOk="0">
                    <a:moveTo>
                      <a:pt x="0" y="1"/>
                    </a:moveTo>
                    <a:lnTo>
                      <a:pt x="0" y="3161"/>
                    </a:lnTo>
                    <a:lnTo>
                      <a:pt x="625" y="3161"/>
                    </a:lnTo>
                    <a:lnTo>
                      <a:pt x="625" y="4116"/>
                    </a:lnTo>
                    <a:lnTo>
                      <a:pt x="1707" y="3161"/>
                    </a:lnTo>
                    <a:lnTo>
                      <a:pt x="4644" y="3161"/>
                    </a:lnTo>
                    <a:lnTo>
                      <a:pt x="4644" y="1081"/>
                    </a:lnTo>
                    <a:lnTo>
                      <a:pt x="4304" y="1081"/>
                    </a:lnTo>
                    <a:lnTo>
                      <a:pt x="4304" y="2822"/>
                    </a:lnTo>
                    <a:lnTo>
                      <a:pt x="1577" y="2822"/>
                    </a:lnTo>
                    <a:lnTo>
                      <a:pt x="966" y="3364"/>
                    </a:lnTo>
                    <a:lnTo>
                      <a:pt x="966" y="2822"/>
                    </a:lnTo>
                    <a:lnTo>
                      <a:pt x="341" y="2822"/>
                    </a:lnTo>
                    <a:lnTo>
                      <a:pt x="341" y="339"/>
                    </a:lnTo>
                    <a:lnTo>
                      <a:pt x="4304" y="339"/>
                    </a:lnTo>
                    <a:lnTo>
                      <a:pt x="4304" y="740"/>
                    </a:lnTo>
                    <a:lnTo>
                      <a:pt x="4644" y="740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4234739" y="4152615"/>
                <a:ext cx="66997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2186" extrusionOk="0">
                    <a:moveTo>
                      <a:pt x="1545" y="479"/>
                    </a:moveTo>
                    <a:lnTo>
                      <a:pt x="1847" y="781"/>
                    </a:lnTo>
                    <a:lnTo>
                      <a:pt x="1847" y="953"/>
                    </a:lnTo>
                    <a:lnTo>
                      <a:pt x="958" y="1843"/>
                    </a:lnTo>
                    <a:lnTo>
                      <a:pt x="786" y="1843"/>
                    </a:lnTo>
                    <a:lnTo>
                      <a:pt x="481" y="1540"/>
                    </a:lnTo>
                    <a:lnTo>
                      <a:pt x="651" y="1370"/>
                    </a:lnTo>
                    <a:lnTo>
                      <a:pt x="911" y="1629"/>
                    </a:lnTo>
                    <a:lnTo>
                      <a:pt x="1632" y="906"/>
                    </a:lnTo>
                    <a:lnTo>
                      <a:pt x="1374" y="647"/>
                    </a:lnTo>
                    <a:lnTo>
                      <a:pt x="1545" y="479"/>
                    </a:lnTo>
                    <a:close/>
                    <a:moveTo>
                      <a:pt x="1545" y="0"/>
                    </a:moveTo>
                    <a:lnTo>
                      <a:pt x="894" y="649"/>
                    </a:lnTo>
                    <a:lnTo>
                      <a:pt x="1152" y="908"/>
                    </a:lnTo>
                    <a:lnTo>
                      <a:pt x="911" y="1151"/>
                    </a:lnTo>
                    <a:lnTo>
                      <a:pt x="651" y="890"/>
                    </a:lnTo>
                    <a:lnTo>
                      <a:pt x="1" y="1542"/>
                    </a:lnTo>
                    <a:lnTo>
                      <a:pt x="644" y="2186"/>
                    </a:lnTo>
                    <a:lnTo>
                      <a:pt x="1097" y="2186"/>
                    </a:lnTo>
                    <a:lnTo>
                      <a:pt x="2188" y="1097"/>
                    </a:lnTo>
                    <a:lnTo>
                      <a:pt x="2188" y="644"/>
                    </a:lnTo>
                    <a:lnTo>
                      <a:pt x="15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4311746" y="4175580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0" y="339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4311746" y="4158219"/>
                <a:ext cx="1041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0" y="341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>
                <a:off x="4311746" y="4192880"/>
                <a:ext cx="10411" cy="23608"/>
              </a:xfrm>
              <a:custGeom>
                <a:avLst/>
                <a:gdLst/>
                <a:ahLst/>
                <a:cxnLst/>
                <a:rect l="l" t="t" r="r" b="b"/>
                <a:pathLst>
                  <a:path w="340" h="771" extrusionOk="0">
                    <a:moveTo>
                      <a:pt x="1" y="1"/>
                    </a:moveTo>
                    <a:lnTo>
                      <a:pt x="1" y="771"/>
                    </a:lnTo>
                    <a:lnTo>
                      <a:pt x="340" y="771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" name="Google Shape;154;p19"/>
            <p:cNvSpPr/>
            <p:nvPr/>
          </p:nvSpPr>
          <p:spPr>
            <a:xfrm>
              <a:off x="2703800" y="3251073"/>
              <a:ext cx="1746600" cy="8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rtl="0"/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Gravity Manipulation: Certain sections allow players to manipulate gravity, enabling them to walk on walls or ceilings, adding a layer of complexity to platforming challenges.</a:t>
              </a:r>
              <a:endParaRPr lang="en-GB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55" name="Google Shape;155;p19"/>
            <p:cNvSpPr txBox="1"/>
            <p:nvPr/>
          </p:nvSpPr>
          <p:spPr>
            <a:xfrm>
              <a:off x="2703800" y="2847792"/>
              <a:ext cx="17466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Gravity manipulation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56" name="Google Shape;156;p19"/>
            <p:cNvSpPr txBox="1"/>
            <p:nvPr/>
          </p:nvSpPr>
          <p:spPr>
            <a:xfrm>
              <a:off x="2703800" y="1507839"/>
              <a:ext cx="17466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02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157" name="Google Shape;157;p19"/>
          <p:cNvGrpSpPr/>
          <p:nvPr/>
        </p:nvGrpSpPr>
        <p:grpSpPr>
          <a:xfrm>
            <a:off x="6274038" y="1075936"/>
            <a:ext cx="2785963" cy="3710555"/>
            <a:chOff x="4693662" y="1507839"/>
            <a:chExt cx="1746600" cy="2630334"/>
          </a:xfrm>
        </p:grpSpPr>
        <p:grpSp>
          <p:nvGrpSpPr>
            <p:cNvPr id="159" name="Google Shape;159;p19"/>
            <p:cNvGrpSpPr/>
            <p:nvPr/>
          </p:nvGrpSpPr>
          <p:grpSpPr>
            <a:xfrm>
              <a:off x="5401434" y="2271411"/>
              <a:ext cx="331068" cy="331046"/>
              <a:chOff x="4790263" y="4051143"/>
              <a:chExt cx="355185" cy="355161"/>
            </a:xfrm>
          </p:grpSpPr>
          <p:sp>
            <p:nvSpPr>
              <p:cNvPr id="160" name="Google Shape;160;p19"/>
              <p:cNvSpPr/>
              <p:nvPr/>
            </p:nvSpPr>
            <p:spPr>
              <a:xfrm>
                <a:off x="4790263" y="4051204"/>
                <a:ext cx="270895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8847" h="11597" extrusionOk="0">
                    <a:moveTo>
                      <a:pt x="4895" y="0"/>
                    </a:moveTo>
                    <a:cubicBezTo>
                      <a:pt x="3099" y="0"/>
                      <a:pt x="1637" y="1461"/>
                      <a:pt x="1637" y="3258"/>
                    </a:cubicBezTo>
                    <a:cubicBezTo>
                      <a:pt x="1637" y="3430"/>
                      <a:pt x="1652" y="3600"/>
                      <a:pt x="1679" y="3769"/>
                    </a:cubicBezTo>
                    <a:lnTo>
                      <a:pt x="2014" y="3718"/>
                    </a:lnTo>
                    <a:cubicBezTo>
                      <a:pt x="1990" y="3568"/>
                      <a:pt x="1978" y="3414"/>
                      <a:pt x="1978" y="3260"/>
                    </a:cubicBezTo>
                    <a:cubicBezTo>
                      <a:pt x="1978" y="1653"/>
                      <a:pt x="3286" y="343"/>
                      <a:pt x="4895" y="343"/>
                    </a:cubicBezTo>
                    <a:cubicBezTo>
                      <a:pt x="6502" y="343"/>
                      <a:pt x="7812" y="1653"/>
                      <a:pt x="7812" y="3260"/>
                    </a:cubicBezTo>
                    <a:cubicBezTo>
                      <a:pt x="7812" y="4869"/>
                      <a:pt x="6502" y="6177"/>
                      <a:pt x="4895" y="6177"/>
                    </a:cubicBezTo>
                    <a:cubicBezTo>
                      <a:pt x="3583" y="6177"/>
                      <a:pt x="2425" y="5295"/>
                      <a:pt x="2079" y="4030"/>
                    </a:cubicBezTo>
                    <a:lnTo>
                      <a:pt x="1751" y="4120"/>
                    </a:lnTo>
                    <a:cubicBezTo>
                      <a:pt x="2003" y="5037"/>
                      <a:pt x="2634" y="5775"/>
                      <a:pt x="3447" y="6177"/>
                    </a:cubicBezTo>
                    <a:lnTo>
                      <a:pt x="1048" y="6177"/>
                    </a:lnTo>
                    <a:lnTo>
                      <a:pt x="1" y="7226"/>
                    </a:lnTo>
                    <a:lnTo>
                      <a:pt x="1" y="11596"/>
                    </a:lnTo>
                    <a:lnTo>
                      <a:pt x="738" y="11596"/>
                    </a:lnTo>
                    <a:lnTo>
                      <a:pt x="738" y="11258"/>
                    </a:lnTo>
                    <a:lnTo>
                      <a:pt x="340" y="11258"/>
                    </a:lnTo>
                    <a:lnTo>
                      <a:pt x="340" y="7364"/>
                    </a:lnTo>
                    <a:lnTo>
                      <a:pt x="343" y="7364"/>
                    </a:lnTo>
                    <a:lnTo>
                      <a:pt x="1191" y="6514"/>
                    </a:lnTo>
                    <a:lnTo>
                      <a:pt x="8599" y="6514"/>
                    </a:lnTo>
                    <a:lnTo>
                      <a:pt x="8608" y="6523"/>
                    </a:lnTo>
                    <a:lnTo>
                      <a:pt x="8617" y="6514"/>
                    </a:lnTo>
                    <a:lnTo>
                      <a:pt x="8669" y="6514"/>
                    </a:lnTo>
                    <a:lnTo>
                      <a:pt x="8669" y="6463"/>
                    </a:lnTo>
                    <a:lnTo>
                      <a:pt x="8847" y="6284"/>
                    </a:lnTo>
                    <a:lnTo>
                      <a:pt x="8738" y="6175"/>
                    </a:lnTo>
                    <a:lnTo>
                      <a:pt x="6343" y="6175"/>
                    </a:lnTo>
                    <a:cubicBezTo>
                      <a:pt x="7414" y="5641"/>
                      <a:pt x="8151" y="4534"/>
                      <a:pt x="8151" y="3258"/>
                    </a:cubicBezTo>
                    <a:cubicBezTo>
                      <a:pt x="8151" y="1461"/>
                      <a:pt x="6691" y="0"/>
                      <a:pt x="48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9"/>
              <p:cNvSpPr/>
              <p:nvPr/>
            </p:nvSpPr>
            <p:spPr>
              <a:xfrm>
                <a:off x="4823332" y="4250873"/>
                <a:ext cx="266670" cy="155366"/>
              </a:xfrm>
              <a:custGeom>
                <a:avLst/>
                <a:gdLst/>
                <a:ahLst/>
                <a:cxnLst/>
                <a:rect l="l" t="t" r="r" b="b"/>
                <a:pathLst>
                  <a:path w="8709" h="5074" extrusionOk="0">
                    <a:moveTo>
                      <a:pt x="8008" y="0"/>
                    </a:moveTo>
                    <a:lnTo>
                      <a:pt x="7767" y="243"/>
                    </a:lnTo>
                    <a:lnTo>
                      <a:pt x="8370" y="843"/>
                    </a:lnTo>
                    <a:lnTo>
                      <a:pt x="8370" y="4735"/>
                    </a:lnTo>
                    <a:lnTo>
                      <a:pt x="6922" y="4735"/>
                    </a:lnTo>
                    <a:lnTo>
                      <a:pt x="6922" y="1993"/>
                    </a:lnTo>
                    <a:lnTo>
                      <a:pt x="6584" y="1993"/>
                    </a:lnTo>
                    <a:lnTo>
                      <a:pt x="6584" y="4735"/>
                    </a:lnTo>
                    <a:lnTo>
                      <a:pt x="1050" y="4735"/>
                    </a:lnTo>
                    <a:lnTo>
                      <a:pt x="1050" y="1993"/>
                    </a:lnTo>
                    <a:lnTo>
                      <a:pt x="709" y="1993"/>
                    </a:lnTo>
                    <a:lnTo>
                      <a:pt x="709" y="4735"/>
                    </a:lnTo>
                    <a:lnTo>
                      <a:pt x="1" y="4735"/>
                    </a:lnTo>
                    <a:lnTo>
                      <a:pt x="1" y="5074"/>
                    </a:lnTo>
                    <a:lnTo>
                      <a:pt x="8709" y="5074"/>
                    </a:lnTo>
                    <a:lnTo>
                      <a:pt x="8709" y="703"/>
                    </a:lnTo>
                    <a:lnTo>
                      <a:pt x="80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9"/>
              <p:cNvSpPr/>
              <p:nvPr/>
            </p:nvSpPr>
            <p:spPr>
              <a:xfrm>
                <a:off x="5021132" y="4264743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39" y="33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9"/>
              <p:cNvSpPr/>
              <p:nvPr/>
            </p:nvSpPr>
            <p:spPr>
              <a:xfrm>
                <a:off x="5003771" y="4264743"/>
                <a:ext cx="1044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9"/>
              <p:cNvSpPr/>
              <p:nvPr/>
            </p:nvSpPr>
            <p:spPr>
              <a:xfrm>
                <a:off x="4853522" y="4264743"/>
                <a:ext cx="143455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4684" y="339"/>
                    </a:lnTo>
                    <a:lnTo>
                      <a:pt x="46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>
                <a:off x="5004138" y="4340526"/>
                <a:ext cx="10411" cy="45348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481" extrusionOk="0">
                    <a:moveTo>
                      <a:pt x="1" y="0"/>
                    </a:moveTo>
                    <a:lnTo>
                      <a:pt x="1" y="1481"/>
                    </a:lnTo>
                    <a:lnTo>
                      <a:pt x="340" y="1481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4905177" y="4353662"/>
                <a:ext cx="36040" cy="35979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175" extrusionOk="0">
                    <a:moveTo>
                      <a:pt x="836" y="340"/>
                    </a:moveTo>
                    <a:lnTo>
                      <a:pt x="836" y="836"/>
                    </a:lnTo>
                    <a:lnTo>
                      <a:pt x="341" y="836"/>
                    </a:lnTo>
                    <a:lnTo>
                      <a:pt x="341" y="340"/>
                    </a:lnTo>
                    <a:close/>
                    <a:moveTo>
                      <a:pt x="0" y="1"/>
                    </a:moveTo>
                    <a:lnTo>
                      <a:pt x="0" y="1175"/>
                    </a:lnTo>
                    <a:lnTo>
                      <a:pt x="1176" y="1175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9"/>
              <p:cNvSpPr/>
              <p:nvPr/>
            </p:nvSpPr>
            <p:spPr>
              <a:xfrm>
                <a:off x="4862218" y="4353662"/>
                <a:ext cx="36040" cy="35979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175" extrusionOk="0">
                    <a:moveTo>
                      <a:pt x="838" y="340"/>
                    </a:moveTo>
                    <a:lnTo>
                      <a:pt x="838" y="836"/>
                    </a:lnTo>
                    <a:lnTo>
                      <a:pt x="342" y="836"/>
                    </a:lnTo>
                    <a:lnTo>
                      <a:pt x="342" y="340"/>
                    </a:lnTo>
                    <a:close/>
                    <a:moveTo>
                      <a:pt x="1" y="1"/>
                    </a:moveTo>
                    <a:lnTo>
                      <a:pt x="1" y="1175"/>
                    </a:lnTo>
                    <a:lnTo>
                      <a:pt x="1177" y="1175"/>
                    </a:lnTo>
                    <a:lnTo>
                      <a:pt x="11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9"/>
              <p:cNvSpPr/>
              <p:nvPr/>
            </p:nvSpPr>
            <p:spPr>
              <a:xfrm>
                <a:off x="5058916" y="4322889"/>
                <a:ext cx="10441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39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5058916" y="4340189"/>
                <a:ext cx="10441" cy="45746"/>
              </a:xfrm>
              <a:custGeom>
                <a:avLst/>
                <a:gdLst/>
                <a:ahLst/>
                <a:cxnLst/>
                <a:rect l="l" t="t" r="r" b="b"/>
                <a:pathLst>
                  <a:path w="341" h="1494" extrusionOk="0">
                    <a:moveTo>
                      <a:pt x="0" y="0"/>
                    </a:moveTo>
                    <a:lnTo>
                      <a:pt x="0" y="1493"/>
                    </a:lnTo>
                    <a:lnTo>
                      <a:pt x="341" y="1493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5058916" y="4305528"/>
                <a:ext cx="1044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5012803" y="4122210"/>
                <a:ext cx="12860" cy="12799"/>
              </a:xfrm>
              <a:custGeom>
                <a:avLst/>
                <a:gdLst/>
                <a:ahLst/>
                <a:cxnLst/>
                <a:rect l="l" t="t" r="r" b="b"/>
                <a:pathLst>
                  <a:path w="420" h="418" extrusionOk="0">
                    <a:moveTo>
                      <a:pt x="323" y="0"/>
                    </a:moveTo>
                    <a:lnTo>
                      <a:pt x="1" y="113"/>
                    </a:lnTo>
                    <a:cubicBezTo>
                      <a:pt x="35" y="211"/>
                      <a:pt x="64" y="316"/>
                      <a:pt x="84" y="417"/>
                    </a:cubicBezTo>
                    <a:lnTo>
                      <a:pt x="419" y="350"/>
                    </a:lnTo>
                    <a:cubicBezTo>
                      <a:pt x="394" y="232"/>
                      <a:pt x="363" y="115"/>
                      <a:pt x="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>
                <a:off x="5005914" y="4105553"/>
                <a:ext cx="14085" cy="1408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0" extrusionOk="0">
                    <a:moveTo>
                      <a:pt x="291" y="1"/>
                    </a:moveTo>
                    <a:lnTo>
                      <a:pt x="1" y="178"/>
                    </a:lnTo>
                    <a:cubicBezTo>
                      <a:pt x="55" y="269"/>
                      <a:pt x="106" y="363"/>
                      <a:pt x="149" y="459"/>
                    </a:cubicBezTo>
                    <a:lnTo>
                      <a:pt x="459" y="320"/>
                    </a:lnTo>
                    <a:cubicBezTo>
                      <a:pt x="409" y="211"/>
                      <a:pt x="354" y="102"/>
                      <a:pt x="2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>
                <a:off x="4946299" y="4063789"/>
                <a:ext cx="64486" cy="41796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1365" extrusionOk="0">
                    <a:moveTo>
                      <a:pt x="27" y="0"/>
                    </a:moveTo>
                    <a:lnTo>
                      <a:pt x="0" y="339"/>
                    </a:lnTo>
                    <a:cubicBezTo>
                      <a:pt x="730" y="399"/>
                      <a:pt x="1399" y="772"/>
                      <a:pt x="1830" y="1365"/>
                    </a:cubicBezTo>
                    <a:lnTo>
                      <a:pt x="2106" y="1165"/>
                    </a:lnTo>
                    <a:cubicBezTo>
                      <a:pt x="1613" y="491"/>
                      <a:pt x="857" y="66"/>
                      <a:pt x="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4877375" y="4204423"/>
                <a:ext cx="62771" cy="33835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1105" extrusionOk="0">
                    <a:moveTo>
                      <a:pt x="245" y="1"/>
                    </a:moveTo>
                    <a:lnTo>
                      <a:pt x="1" y="236"/>
                    </a:lnTo>
                    <a:cubicBezTo>
                      <a:pt x="544" y="798"/>
                      <a:pt x="1271" y="1104"/>
                      <a:pt x="2050" y="1104"/>
                    </a:cubicBezTo>
                    <a:lnTo>
                      <a:pt x="2050" y="765"/>
                    </a:lnTo>
                    <a:cubicBezTo>
                      <a:pt x="1363" y="765"/>
                      <a:pt x="724" y="494"/>
                      <a:pt x="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4866291" y="4076986"/>
                <a:ext cx="147711" cy="147772"/>
              </a:xfrm>
              <a:custGeom>
                <a:avLst/>
                <a:gdLst/>
                <a:ahLst/>
                <a:cxnLst/>
                <a:rect l="l" t="t" r="r" b="b"/>
                <a:pathLst>
                  <a:path w="4824" h="4826" extrusionOk="0">
                    <a:moveTo>
                      <a:pt x="2414" y="745"/>
                    </a:moveTo>
                    <a:cubicBezTo>
                      <a:pt x="2762" y="745"/>
                      <a:pt x="3044" y="1030"/>
                      <a:pt x="3044" y="1376"/>
                    </a:cubicBezTo>
                    <a:cubicBezTo>
                      <a:pt x="3044" y="1537"/>
                      <a:pt x="2983" y="1688"/>
                      <a:pt x="2874" y="1805"/>
                    </a:cubicBezTo>
                    <a:cubicBezTo>
                      <a:pt x="2718" y="1972"/>
                      <a:pt x="2631" y="2193"/>
                      <a:pt x="2631" y="2429"/>
                    </a:cubicBezTo>
                    <a:lnTo>
                      <a:pt x="2631" y="2488"/>
                    </a:lnTo>
                    <a:cubicBezTo>
                      <a:pt x="2631" y="2612"/>
                      <a:pt x="2530" y="2717"/>
                      <a:pt x="2403" y="2717"/>
                    </a:cubicBezTo>
                    <a:cubicBezTo>
                      <a:pt x="2291" y="2717"/>
                      <a:pt x="2196" y="2624"/>
                      <a:pt x="2196" y="2510"/>
                    </a:cubicBezTo>
                    <a:lnTo>
                      <a:pt x="2196" y="2430"/>
                    </a:lnTo>
                    <a:cubicBezTo>
                      <a:pt x="2196" y="2199"/>
                      <a:pt x="2109" y="1976"/>
                      <a:pt x="1950" y="1804"/>
                    </a:cubicBezTo>
                    <a:cubicBezTo>
                      <a:pt x="1841" y="1689"/>
                      <a:pt x="1783" y="1537"/>
                      <a:pt x="1783" y="1378"/>
                    </a:cubicBezTo>
                    <a:cubicBezTo>
                      <a:pt x="1783" y="1365"/>
                      <a:pt x="1783" y="1351"/>
                      <a:pt x="1785" y="1338"/>
                    </a:cubicBezTo>
                    <a:cubicBezTo>
                      <a:pt x="1805" y="1023"/>
                      <a:pt x="2055" y="771"/>
                      <a:pt x="2368" y="749"/>
                    </a:cubicBezTo>
                    <a:cubicBezTo>
                      <a:pt x="2385" y="749"/>
                      <a:pt x="2399" y="745"/>
                      <a:pt x="2414" y="745"/>
                    </a:cubicBezTo>
                    <a:close/>
                    <a:moveTo>
                      <a:pt x="2753" y="3061"/>
                    </a:moveTo>
                    <a:lnTo>
                      <a:pt x="2838" y="3144"/>
                    </a:lnTo>
                    <a:lnTo>
                      <a:pt x="2838" y="3583"/>
                    </a:lnTo>
                    <a:lnTo>
                      <a:pt x="1988" y="3583"/>
                    </a:lnTo>
                    <a:lnTo>
                      <a:pt x="1988" y="3144"/>
                    </a:lnTo>
                    <a:lnTo>
                      <a:pt x="2073" y="3061"/>
                    </a:lnTo>
                    <a:close/>
                    <a:moveTo>
                      <a:pt x="3380" y="3920"/>
                    </a:moveTo>
                    <a:lnTo>
                      <a:pt x="3523" y="4164"/>
                    </a:lnTo>
                    <a:cubicBezTo>
                      <a:pt x="3200" y="4367"/>
                      <a:pt x="2820" y="4485"/>
                      <a:pt x="2412" y="4485"/>
                    </a:cubicBezTo>
                    <a:cubicBezTo>
                      <a:pt x="2004" y="4485"/>
                      <a:pt x="1624" y="4367"/>
                      <a:pt x="1303" y="4163"/>
                    </a:cubicBezTo>
                    <a:lnTo>
                      <a:pt x="1444" y="3920"/>
                    </a:lnTo>
                    <a:close/>
                    <a:moveTo>
                      <a:pt x="2412" y="1"/>
                    </a:moveTo>
                    <a:cubicBezTo>
                      <a:pt x="1839" y="1"/>
                      <a:pt x="1285" y="205"/>
                      <a:pt x="846" y="577"/>
                    </a:cubicBezTo>
                    <a:cubicBezTo>
                      <a:pt x="417" y="943"/>
                      <a:pt x="127" y="1450"/>
                      <a:pt x="35" y="2005"/>
                    </a:cubicBezTo>
                    <a:lnTo>
                      <a:pt x="370" y="2063"/>
                    </a:lnTo>
                    <a:cubicBezTo>
                      <a:pt x="538" y="1062"/>
                      <a:pt x="1397" y="338"/>
                      <a:pt x="2412" y="338"/>
                    </a:cubicBezTo>
                    <a:cubicBezTo>
                      <a:pt x="3555" y="338"/>
                      <a:pt x="4485" y="1269"/>
                      <a:pt x="4485" y="2411"/>
                    </a:cubicBezTo>
                    <a:cubicBezTo>
                      <a:pt x="4485" y="3023"/>
                      <a:pt x="4217" y="3576"/>
                      <a:pt x="3794" y="3952"/>
                    </a:cubicBezTo>
                    <a:lnTo>
                      <a:pt x="3628" y="3670"/>
                    </a:lnTo>
                    <a:lnTo>
                      <a:pt x="3628" y="3143"/>
                    </a:lnTo>
                    <a:lnTo>
                      <a:pt x="3289" y="3143"/>
                    </a:lnTo>
                    <a:lnTo>
                      <a:pt x="3289" y="3579"/>
                    </a:lnTo>
                    <a:lnTo>
                      <a:pt x="3178" y="3579"/>
                    </a:lnTo>
                    <a:lnTo>
                      <a:pt x="3178" y="3001"/>
                    </a:lnTo>
                    <a:lnTo>
                      <a:pt x="2912" y="2737"/>
                    </a:lnTo>
                    <a:cubicBezTo>
                      <a:pt x="2948" y="2662"/>
                      <a:pt x="2970" y="2579"/>
                      <a:pt x="2970" y="2490"/>
                    </a:cubicBezTo>
                    <a:lnTo>
                      <a:pt x="2970" y="2430"/>
                    </a:lnTo>
                    <a:cubicBezTo>
                      <a:pt x="2970" y="2282"/>
                      <a:pt x="3024" y="2144"/>
                      <a:pt x="3119" y="2039"/>
                    </a:cubicBezTo>
                    <a:cubicBezTo>
                      <a:pt x="3289" y="1858"/>
                      <a:pt x="3381" y="1622"/>
                      <a:pt x="3381" y="1376"/>
                    </a:cubicBezTo>
                    <a:cubicBezTo>
                      <a:pt x="3381" y="1340"/>
                      <a:pt x="3380" y="1303"/>
                      <a:pt x="3374" y="1267"/>
                    </a:cubicBezTo>
                    <a:lnTo>
                      <a:pt x="3374" y="1267"/>
                    </a:lnTo>
                    <a:cubicBezTo>
                      <a:pt x="3537" y="1403"/>
                      <a:pt x="3668" y="1568"/>
                      <a:pt x="3758" y="1760"/>
                    </a:cubicBezTo>
                    <a:lnTo>
                      <a:pt x="4063" y="1613"/>
                    </a:lnTo>
                    <a:cubicBezTo>
                      <a:pt x="3945" y="1367"/>
                      <a:pt x="3776" y="1153"/>
                      <a:pt x="3563" y="981"/>
                    </a:cubicBezTo>
                    <a:lnTo>
                      <a:pt x="3369" y="1224"/>
                    </a:lnTo>
                    <a:cubicBezTo>
                      <a:pt x="3296" y="762"/>
                      <a:pt x="2894" y="407"/>
                      <a:pt x="2410" y="407"/>
                    </a:cubicBezTo>
                    <a:cubicBezTo>
                      <a:pt x="2387" y="407"/>
                      <a:pt x="2365" y="407"/>
                      <a:pt x="2341" y="408"/>
                    </a:cubicBezTo>
                    <a:cubicBezTo>
                      <a:pt x="1859" y="443"/>
                      <a:pt x="1472" y="832"/>
                      <a:pt x="1443" y="1314"/>
                    </a:cubicBezTo>
                    <a:cubicBezTo>
                      <a:pt x="1441" y="1334"/>
                      <a:pt x="1441" y="1356"/>
                      <a:pt x="1441" y="1376"/>
                    </a:cubicBezTo>
                    <a:cubicBezTo>
                      <a:pt x="1441" y="1621"/>
                      <a:pt x="1531" y="1854"/>
                      <a:pt x="1698" y="2032"/>
                    </a:cubicBezTo>
                    <a:cubicBezTo>
                      <a:pt x="1798" y="2141"/>
                      <a:pt x="1854" y="2282"/>
                      <a:pt x="1854" y="2429"/>
                    </a:cubicBezTo>
                    <a:lnTo>
                      <a:pt x="1854" y="2508"/>
                    </a:lnTo>
                    <a:cubicBezTo>
                      <a:pt x="1854" y="2590"/>
                      <a:pt x="1872" y="2670"/>
                      <a:pt x="1906" y="2738"/>
                    </a:cubicBezTo>
                    <a:lnTo>
                      <a:pt x="1645" y="2999"/>
                    </a:lnTo>
                    <a:lnTo>
                      <a:pt x="1645" y="3577"/>
                    </a:lnTo>
                    <a:lnTo>
                      <a:pt x="1517" y="3577"/>
                    </a:lnTo>
                    <a:lnTo>
                      <a:pt x="1517" y="3141"/>
                    </a:lnTo>
                    <a:lnTo>
                      <a:pt x="1178" y="3141"/>
                    </a:lnTo>
                    <a:lnTo>
                      <a:pt x="1178" y="3699"/>
                    </a:lnTo>
                    <a:lnTo>
                      <a:pt x="1031" y="3951"/>
                    </a:lnTo>
                    <a:cubicBezTo>
                      <a:pt x="607" y="3570"/>
                      <a:pt x="339" y="3019"/>
                      <a:pt x="339" y="2409"/>
                    </a:cubicBezTo>
                    <a:lnTo>
                      <a:pt x="339" y="2372"/>
                    </a:lnTo>
                    <a:lnTo>
                      <a:pt x="0" y="2371"/>
                    </a:lnTo>
                    <a:lnTo>
                      <a:pt x="0" y="2412"/>
                    </a:lnTo>
                    <a:cubicBezTo>
                      <a:pt x="0" y="3742"/>
                      <a:pt x="1082" y="4826"/>
                      <a:pt x="2412" y="4826"/>
                    </a:cubicBezTo>
                    <a:cubicBezTo>
                      <a:pt x="3742" y="4826"/>
                      <a:pt x="4824" y="3742"/>
                      <a:pt x="4824" y="2412"/>
                    </a:cubicBezTo>
                    <a:cubicBezTo>
                      <a:pt x="4824" y="1084"/>
                      <a:pt x="3742" y="1"/>
                      <a:pt x="24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>
                <a:off x="4984726" y="4152125"/>
                <a:ext cx="11636" cy="11666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1" extrusionOk="0">
                    <a:moveTo>
                      <a:pt x="39" y="0"/>
                    </a:moveTo>
                    <a:cubicBezTo>
                      <a:pt x="37" y="101"/>
                      <a:pt x="22" y="205"/>
                      <a:pt x="1" y="301"/>
                    </a:cubicBezTo>
                    <a:lnTo>
                      <a:pt x="331" y="381"/>
                    </a:lnTo>
                    <a:cubicBezTo>
                      <a:pt x="361" y="259"/>
                      <a:pt x="376" y="134"/>
                      <a:pt x="379" y="9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9"/>
              <p:cNvSpPr/>
              <p:nvPr/>
            </p:nvSpPr>
            <p:spPr>
              <a:xfrm>
                <a:off x="4983685" y="4133570"/>
                <a:ext cx="12279" cy="1237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04" extrusionOk="0">
                    <a:moveTo>
                      <a:pt x="323" y="1"/>
                    </a:moveTo>
                    <a:lnTo>
                      <a:pt x="0" y="106"/>
                    </a:lnTo>
                    <a:cubicBezTo>
                      <a:pt x="31" y="204"/>
                      <a:pt x="53" y="303"/>
                      <a:pt x="64" y="403"/>
                    </a:cubicBezTo>
                    <a:lnTo>
                      <a:pt x="401" y="367"/>
                    </a:lnTo>
                    <a:cubicBezTo>
                      <a:pt x="388" y="242"/>
                      <a:pt x="361" y="119"/>
                      <a:pt x="3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4902666" y="4147379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1"/>
                    </a:moveTo>
                    <a:lnTo>
                      <a:pt x="1" y="342"/>
                    </a:lnTo>
                    <a:lnTo>
                      <a:pt x="342" y="342"/>
                    </a:lnTo>
                    <a:lnTo>
                      <a:pt x="3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4885366" y="4147379"/>
                <a:ext cx="1041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2" extrusionOk="0">
                    <a:moveTo>
                      <a:pt x="1" y="1"/>
                    </a:moveTo>
                    <a:lnTo>
                      <a:pt x="1" y="342"/>
                    </a:lnTo>
                    <a:lnTo>
                      <a:pt x="339" y="342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4943665" y="4119057"/>
                <a:ext cx="10411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0" y="339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4926304" y="4119057"/>
                <a:ext cx="10472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>
                <a:off x="4923212" y="4198667"/>
                <a:ext cx="3169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1035" y="339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5058028" y="4072730"/>
                <a:ext cx="29977" cy="29977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79" extrusionOk="0">
                    <a:moveTo>
                      <a:pt x="640" y="339"/>
                    </a:moveTo>
                    <a:lnTo>
                      <a:pt x="640" y="638"/>
                    </a:lnTo>
                    <a:lnTo>
                      <a:pt x="341" y="638"/>
                    </a:lnTo>
                    <a:lnTo>
                      <a:pt x="341" y="339"/>
                    </a:lnTo>
                    <a:close/>
                    <a:moveTo>
                      <a:pt x="0" y="0"/>
                    </a:moveTo>
                    <a:lnTo>
                      <a:pt x="0" y="979"/>
                    </a:lnTo>
                    <a:lnTo>
                      <a:pt x="979" y="979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5095537" y="4071566"/>
                <a:ext cx="32365" cy="32304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1055" extrusionOk="0">
                    <a:moveTo>
                      <a:pt x="526" y="339"/>
                    </a:moveTo>
                    <a:cubicBezTo>
                      <a:pt x="631" y="339"/>
                      <a:pt x="714" y="422"/>
                      <a:pt x="714" y="527"/>
                    </a:cubicBezTo>
                    <a:cubicBezTo>
                      <a:pt x="714" y="631"/>
                      <a:pt x="631" y="716"/>
                      <a:pt x="526" y="716"/>
                    </a:cubicBezTo>
                    <a:cubicBezTo>
                      <a:pt x="422" y="716"/>
                      <a:pt x="339" y="631"/>
                      <a:pt x="339" y="527"/>
                    </a:cubicBezTo>
                    <a:cubicBezTo>
                      <a:pt x="339" y="422"/>
                      <a:pt x="422" y="339"/>
                      <a:pt x="526" y="339"/>
                    </a:cubicBezTo>
                    <a:close/>
                    <a:moveTo>
                      <a:pt x="529" y="0"/>
                    </a:moveTo>
                    <a:cubicBezTo>
                      <a:pt x="236" y="0"/>
                      <a:pt x="0" y="237"/>
                      <a:pt x="0" y="527"/>
                    </a:cubicBezTo>
                    <a:cubicBezTo>
                      <a:pt x="0" y="817"/>
                      <a:pt x="239" y="1055"/>
                      <a:pt x="529" y="1055"/>
                    </a:cubicBezTo>
                    <a:cubicBezTo>
                      <a:pt x="819" y="1055"/>
                      <a:pt x="1057" y="819"/>
                      <a:pt x="1057" y="527"/>
                    </a:cubicBezTo>
                    <a:cubicBezTo>
                      <a:pt x="1057" y="236"/>
                      <a:pt x="819" y="0"/>
                      <a:pt x="5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5037758" y="4051143"/>
                <a:ext cx="107691" cy="97341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179" extrusionOk="0">
                    <a:moveTo>
                      <a:pt x="1" y="0"/>
                    </a:moveTo>
                    <a:lnTo>
                      <a:pt x="1" y="2421"/>
                    </a:lnTo>
                    <a:lnTo>
                      <a:pt x="463" y="2421"/>
                    </a:lnTo>
                    <a:lnTo>
                      <a:pt x="463" y="3178"/>
                    </a:lnTo>
                    <a:lnTo>
                      <a:pt x="1322" y="2421"/>
                    </a:lnTo>
                    <a:lnTo>
                      <a:pt x="1996" y="2421"/>
                    </a:lnTo>
                    <a:lnTo>
                      <a:pt x="1996" y="2082"/>
                    </a:lnTo>
                    <a:lnTo>
                      <a:pt x="1193" y="2082"/>
                    </a:lnTo>
                    <a:lnTo>
                      <a:pt x="804" y="2426"/>
                    </a:lnTo>
                    <a:lnTo>
                      <a:pt x="804" y="2082"/>
                    </a:lnTo>
                    <a:lnTo>
                      <a:pt x="342" y="2082"/>
                    </a:lnTo>
                    <a:lnTo>
                      <a:pt x="342" y="341"/>
                    </a:lnTo>
                    <a:lnTo>
                      <a:pt x="3177" y="341"/>
                    </a:lnTo>
                    <a:lnTo>
                      <a:pt x="3177" y="2082"/>
                    </a:lnTo>
                    <a:lnTo>
                      <a:pt x="2337" y="2082"/>
                    </a:lnTo>
                    <a:lnTo>
                      <a:pt x="2337" y="2421"/>
                    </a:lnTo>
                    <a:lnTo>
                      <a:pt x="3516" y="24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" name="Google Shape;186;p19"/>
            <p:cNvSpPr/>
            <p:nvPr/>
          </p:nvSpPr>
          <p:spPr>
            <a:xfrm>
              <a:off x="4693662" y="3251073"/>
              <a:ext cx="1746600" cy="8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rtl="0"/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The spaceship is riddled with hazards like malfunctioning doors, electrical discharges, and broken pathways requiring precise timing and agility to overcome.</a:t>
              </a:r>
              <a:endParaRPr lang="en-GB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87" name="Google Shape;187;p19"/>
            <p:cNvSpPr txBox="1"/>
            <p:nvPr/>
          </p:nvSpPr>
          <p:spPr>
            <a:xfrm>
              <a:off x="4693662" y="2847792"/>
              <a:ext cx="17466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Environment </a:t>
              </a:r>
              <a:r>
                <a:rPr lang="en-US" sz="2000" b="1" dirty="0" err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unlocker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188" name="Google Shape;188;p19"/>
            <p:cNvSpPr txBox="1"/>
            <p:nvPr/>
          </p:nvSpPr>
          <p:spPr>
            <a:xfrm>
              <a:off x="4693662" y="1507839"/>
              <a:ext cx="17466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 03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0"/>
          <p:cNvGrpSpPr/>
          <p:nvPr/>
        </p:nvGrpSpPr>
        <p:grpSpPr>
          <a:xfrm>
            <a:off x="6645153" y="1821767"/>
            <a:ext cx="2679119" cy="2772472"/>
            <a:chOff x="3046402" y="1355640"/>
            <a:chExt cx="2802133" cy="2264816"/>
          </a:xfrm>
        </p:grpSpPr>
        <p:sp>
          <p:nvSpPr>
            <p:cNvPr id="230" name="Google Shape;230;p20"/>
            <p:cNvSpPr/>
            <p:nvPr/>
          </p:nvSpPr>
          <p:spPr>
            <a:xfrm>
              <a:off x="3046402" y="2751656"/>
              <a:ext cx="2802133" cy="8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 rtl="0"/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Larger, more formidable enemies that control smaller Black Crawlers. Defeating them can temporarily pacify nearby creatures.</a:t>
              </a:r>
              <a:endParaRPr lang="en-GB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31" name="Google Shape;231;p20"/>
            <p:cNvSpPr txBox="1"/>
            <p:nvPr/>
          </p:nvSpPr>
          <p:spPr>
            <a:xfrm>
              <a:off x="3529525" y="2436703"/>
              <a:ext cx="20847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Void crawlers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3768469" y="1873297"/>
              <a:ext cx="1606800" cy="3888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3768469" y="1873310"/>
              <a:ext cx="1126500" cy="388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0"/>
            <p:cNvSpPr txBox="1"/>
            <p:nvPr/>
          </p:nvSpPr>
          <p:spPr>
            <a:xfrm>
              <a:off x="3529519" y="1355640"/>
              <a:ext cx="20847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Difficulty </a:t>
              </a:r>
              <a:r>
                <a:rPr lang="en" sz="2000" b="1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70%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235" name="Google Shape;235;p20"/>
          <p:cNvGrpSpPr/>
          <p:nvPr/>
        </p:nvGrpSpPr>
        <p:grpSpPr>
          <a:xfrm>
            <a:off x="272218" y="820264"/>
            <a:ext cx="2858411" cy="2889843"/>
            <a:chOff x="5724110" y="2056867"/>
            <a:chExt cx="2989344" cy="2259260"/>
          </a:xfrm>
        </p:grpSpPr>
        <p:sp>
          <p:nvSpPr>
            <p:cNvPr id="236" name="Google Shape;236;p20"/>
            <p:cNvSpPr/>
            <p:nvPr/>
          </p:nvSpPr>
          <p:spPr>
            <a:xfrm>
              <a:off x="5724110" y="3444627"/>
              <a:ext cx="2989344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 rtl="0"/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These black, slimy creatures can cling to any surface. They are highly mobile and can ambush players from unexpected angles.</a:t>
              </a:r>
              <a:endParaRPr lang="en-GB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37" name="Google Shape;237;p20"/>
            <p:cNvSpPr txBox="1"/>
            <p:nvPr/>
          </p:nvSpPr>
          <p:spPr>
            <a:xfrm>
              <a:off x="5961900" y="3138357"/>
              <a:ext cx="20847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Black crawlers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6200850" y="2575772"/>
              <a:ext cx="1606800" cy="3888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20"/>
            <p:cNvSpPr/>
            <p:nvPr/>
          </p:nvSpPr>
          <p:spPr>
            <a:xfrm flipH="1">
              <a:off x="6200950" y="2575772"/>
              <a:ext cx="481800" cy="388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0"/>
            <p:cNvSpPr txBox="1"/>
            <p:nvPr/>
          </p:nvSpPr>
          <p:spPr>
            <a:xfrm>
              <a:off x="5961900" y="2056867"/>
              <a:ext cx="20847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Difficulty </a:t>
              </a:r>
              <a:r>
                <a:rPr lang="en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30%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sp>
        <p:nvSpPr>
          <p:cNvPr id="241" name="Google Shape;241;p20"/>
          <p:cNvSpPr txBox="1">
            <a:spLocks noGrp="1"/>
          </p:cNvSpPr>
          <p:nvPr>
            <p:ph type="title"/>
          </p:nvPr>
        </p:nvSpPr>
        <p:spPr>
          <a:xfrm>
            <a:off x="3074348" y="354115"/>
            <a:ext cx="3576672" cy="700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Enemies</a:t>
            </a:r>
            <a:endParaRPr dirty="0"/>
          </a:p>
        </p:txBody>
      </p:sp>
      <p:grpSp>
        <p:nvGrpSpPr>
          <p:cNvPr id="242" name="Google Shape;242;p20"/>
          <p:cNvGrpSpPr/>
          <p:nvPr/>
        </p:nvGrpSpPr>
        <p:grpSpPr>
          <a:xfrm>
            <a:off x="3130629" y="1362544"/>
            <a:ext cx="3346145" cy="2819766"/>
            <a:chOff x="622079" y="2056891"/>
            <a:chExt cx="3346145" cy="2245506"/>
          </a:xfrm>
        </p:grpSpPr>
        <p:sp>
          <p:nvSpPr>
            <p:cNvPr id="243" name="Google Shape;243;p20"/>
            <p:cNvSpPr/>
            <p:nvPr/>
          </p:nvSpPr>
          <p:spPr>
            <a:xfrm>
              <a:off x="622079" y="3430897"/>
              <a:ext cx="3346145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rtl="0"/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Some areas require players to  trigger traps or use environmental features to their advantage.</a:t>
              </a:r>
              <a:endParaRPr lang="en-GB" dirty="0">
                <a:solidFill>
                  <a:schemeClr val="bg1"/>
                </a:solidFill>
                <a:effectLst/>
              </a:endParaRPr>
            </a:p>
            <a:p>
              <a:pPr rtl="0"/>
              <a:br>
                <a:rPr lang="en-GB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</a:br>
              <a:endParaRPr lang="en-GB" dirty="0">
                <a:effectLst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endParaRPr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4" name="Google Shape;244;p20"/>
            <p:cNvSpPr txBox="1"/>
            <p:nvPr/>
          </p:nvSpPr>
          <p:spPr>
            <a:xfrm>
              <a:off x="1143059" y="3138430"/>
              <a:ext cx="1989429" cy="45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Environmental puzzles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1371089" y="2575795"/>
              <a:ext cx="1533369" cy="3888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1371089" y="2575795"/>
              <a:ext cx="766685" cy="388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 txBox="1"/>
            <p:nvPr/>
          </p:nvSpPr>
          <p:spPr>
            <a:xfrm>
              <a:off x="1143059" y="2056891"/>
              <a:ext cx="198942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Difficulty </a:t>
              </a:r>
              <a:r>
                <a:rPr lang="en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50%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4466046-DDC5-00E0-B577-5A48F5F9C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34" b="26233"/>
          <a:stretch/>
        </p:blipFill>
        <p:spPr>
          <a:xfrm>
            <a:off x="578181" y="3587124"/>
            <a:ext cx="1682533" cy="15141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F96504-2237-70A7-216B-70857DBF9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87" t="4849" r="6128" b="30027"/>
          <a:stretch/>
        </p:blipFill>
        <p:spPr>
          <a:xfrm>
            <a:off x="7290944" y="779"/>
            <a:ext cx="1580838" cy="16605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9BA0B-6FCF-CC06-184F-7869401C4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055" y="3796099"/>
            <a:ext cx="1796535" cy="13474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 and upgrades</a:t>
            </a:r>
            <a:endParaRPr dirty="0"/>
          </a:p>
        </p:txBody>
      </p:sp>
      <p:graphicFrame>
        <p:nvGraphicFramePr>
          <p:cNvPr id="253" name="Google Shape;253;p21"/>
          <p:cNvGraphicFramePr/>
          <p:nvPr>
            <p:extLst>
              <p:ext uri="{D42A27DB-BD31-4B8C-83A1-F6EECF244321}">
                <p14:modId xmlns:p14="http://schemas.microsoft.com/office/powerpoint/2010/main" val="866870209"/>
              </p:ext>
            </p:extLst>
          </p:nvPr>
        </p:nvGraphicFramePr>
        <p:xfrm>
          <a:off x="1557634" y="1245005"/>
          <a:ext cx="6970892" cy="3308965"/>
        </p:xfrm>
        <a:graphic>
          <a:graphicData uri="http://schemas.openxmlformats.org/drawingml/2006/table">
            <a:tbl>
              <a:tblPr>
                <a:noFill/>
                <a:tableStyleId>{0D2A2A68-FF1E-4D69-8C17-50F022C17E43}</a:tableStyleId>
              </a:tblPr>
              <a:tblGrid>
                <a:gridCol w="2006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9740">
                  <a:extLst>
                    <a:ext uri="{9D8B030D-6E8A-4147-A177-3AD203B41FA5}">
                      <a16:colId xmlns:a16="http://schemas.microsoft.com/office/drawing/2014/main" val="1758219463"/>
                    </a:ext>
                  </a:extLst>
                </a:gridCol>
              </a:tblGrid>
              <a:tr h="790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Description </a:t>
                      </a:r>
                      <a:endParaRPr sz="2000" b="1" dirty="0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Plasma blade</a:t>
                      </a:r>
                      <a:endParaRPr sz="2000" b="1" dirty="0">
                        <a:solidFill>
                          <a:schemeClr val="dk2"/>
                        </a:solidFill>
                        <a:latin typeface="Cinzel"/>
                        <a:ea typeface="Cinzel"/>
                        <a:cs typeface="Cinzel"/>
                        <a:sym typeface="Cinz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/>
                      <a:r>
                        <a:rPr lang="en-GB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A melee weapon for close-quarters combat, effective against the slimy creatures.</a:t>
                      </a:r>
                      <a:endParaRPr lang="en-GB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en-GB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dk2"/>
                          </a:solidFill>
                          <a:latin typeface="Cinzel"/>
                          <a:ea typeface="Cinzel"/>
                          <a:cs typeface="Cinzel"/>
                          <a:sym typeface="Cinzel"/>
                        </a:rPr>
                        <a:t>Blue blaster</a:t>
                      </a:r>
                      <a:endParaRPr dirty="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rtl="0"/>
                      <a:r>
                        <a:rPr lang="en-GB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 ranged weapon that can be upgraded with different modes (e.g., rapid fire, charged shots).</a:t>
                      </a:r>
                      <a:endParaRPr lang="en-GB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GB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dk2"/>
                          </a:solidFill>
                          <a:latin typeface="Cinzel"/>
                          <a:ea typeface="Inter"/>
                          <a:cs typeface="Inter"/>
                          <a:sym typeface="Cinzel"/>
                        </a:rPr>
                        <a:t>Scanner</a:t>
                      </a:r>
                      <a:endParaRPr dirty="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 device to detect hidden puzzles in the environment</a:t>
                      </a:r>
                      <a:endParaRPr sz="1400" dirty="0">
                        <a:solidFill>
                          <a:schemeClr val="bg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bg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F32B886-2791-77E7-EE7A-3A14DCB99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742" y="2944813"/>
            <a:ext cx="1319508" cy="7801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DB2C43-4C33-0DCA-18E4-44FD5A0413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44" r="14033"/>
          <a:stretch/>
        </p:blipFill>
        <p:spPr>
          <a:xfrm>
            <a:off x="6897688" y="2059723"/>
            <a:ext cx="1630838" cy="8145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CB76B0-69BA-38D7-33AD-4D757F7222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194" b="12500"/>
          <a:stretch/>
        </p:blipFill>
        <p:spPr>
          <a:xfrm>
            <a:off x="6897688" y="3739385"/>
            <a:ext cx="1630838" cy="8145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3"/>
          <p:cNvSpPr txBox="1">
            <a:spLocks noGrp="1"/>
          </p:cNvSpPr>
          <p:nvPr>
            <p:ph type="title"/>
          </p:nvPr>
        </p:nvSpPr>
        <p:spPr>
          <a:xfrm>
            <a:off x="720000" y="-1200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 style</a:t>
            </a:r>
            <a:endParaRPr dirty="0"/>
          </a:p>
        </p:txBody>
      </p:sp>
      <p:sp>
        <p:nvSpPr>
          <p:cNvPr id="729" name="Google Shape;729;p33"/>
          <p:cNvSpPr txBox="1"/>
          <p:nvPr/>
        </p:nvSpPr>
        <p:spPr>
          <a:xfrm>
            <a:off x="2798211" y="536660"/>
            <a:ext cx="3606049" cy="5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rPr>
              <a:t>Dark and futuristic</a:t>
            </a:r>
            <a:endParaRPr sz="2000" b="1" dirty="0">
              <a:solidFill>
                <a:schemeClr val="dk2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cxnSp>
        <p:nvCxnSpPr>
          <p:cNvPr id="730" name="Google Shape;730;p33"/>
          <p:cNvCxnSpPr>
            <a:cxnSpLocks/>
            <a:stCxn id="729" idx="2"/>
          </p:cNvCxnSpPr>
          <p:nvPr/>
        </p:nvCxnSpPr>
        <p:spPr>
          <a:xfrm rot="5400000">
            <a:off x="2441904" y="37624"/>
            <a:ext cx="1126496" cy="319216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4" name="Google Shape;734;p33"/>
          <p:cNvCxnSpPr>
            <a:cxnSpLocks/>
            <a:stCxn id="729" idx="2"/>
          </p:cNvCxnSpPr>
          <p:nvPr/>
        </p:nvCxnSpPr>
        <p:spPr>
          <a:xfrm rot="16200000" flipH="1">
            <a:off x="5177517" y="494178"/>
            <a:ext cx="562371" cy="1714933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6" name="Google Shape;736;p33"/>
          <p:cNvGrpSpPr/>
          <p:nvPr/>
        </p:nvGrpSpPr>
        <p:grpSpPr>
          <a:xfrm>
            <a:off x="3698700" y="2493140"/>
            <a:ext cx="1756897" cy="2173228"/>
            <a:chOff x="3698700" y="2493140"/>
            <a:chExt cx="1756897" cy="2173228"/>
          </a:xfrm>
        </p:grpSpPr>
        <p:sp>
          <p:nvSpPr>
            <p:cNvPr id="737" name="Google Shape;737;p33"/>
            <p:cNvSpPr/>
            <p:nvPr/>
          </p:nvSpPr>
          <p:spPr>
            <a:xfrm>
              <a:off x="3708997" y="3779268"/>
              <a:ext cx="1746600" cy="8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rtl="0"/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Use of shadows and light to create tension and highlight the unpredictable nature of the enemies.</a:t>
              </a:r>
              <a:endParaRPr lang="en-GB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38" name="Google Shape;738;p33"/>
            <p:cNvSpPr txBox="1"/>
            <p:nvPr/>
          </p:nvSpPr>
          <p:spPr>
            <a:xfrm>
              <a:off x="3698700" y="3140157"/>
              <a:ext cx="1746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Dynamic lighting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grpSp>
          <p:nvGrpSpPr>
            <p:cNvPr id="740" name="Google Shape;740;p33"/>
            <p:cNvGrpSpPr/>
            <p:nvPr/>
          </p:nvGrpSpPr>
          <p:grpSpPr>
            <a:xfrm>
              <a:off x="4394494" y="2493140"/>
              <a:ext cx="355039" cy="193702"/>
              <a:chOff x="5582045" y="2162605"/>
              <a:chExt cx="355039" cy="193702"/>
            </a:xfrm>
          </p:grpSpPr>
          <p:sp>
            <p:nvSpPr>
              <p:cNvPr id="741" name="Google Shape;741;p33"/>
              <p:cNvSpPr/>
              <p:nvPr/>
            </p:nvSpPr>
            <p:spPr>
              <a:xfrm>
                <a:off x="5687957" y="2162605"/>
                <a:ext cx="10380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39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39" y="33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3"/>
              <p:cNvSpPr/>
              <p:nvPr/>
            </p:nvSpPr>
            <p:spPr>
              <a:xfrm>
                <a:off x="5705257" y="2162605"/>
                <a:ext cx="10472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39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3"/>
              <p:cNvSpPr/>
              <p:nvPr/>
            </p:nvSpPr>
            <p:spPr>
              <a:xfrm>
                <a:off x="5670565" y="2162605"/>
                <a:ext cx="10472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2" y="339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5869130" y="2273232"/>
                <a:ext cx="10472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3"/>
              <p:cNvSpPr/>
              <p:nvPr/>
            </p:nvSpPr>
            <p:spPr>
              <a:xfrm>
                <a:off x="5903822" y="2273232"/>
                <a:ext cx="10441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39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3"/>
              <p:cNvSpPr/>
              <p:nvPr/>
            </p:nvSpPr>
            <p:spPr>
              <a:xfrm>
                <a:off x="5886492" y="2273232"/>
                <a:ext cx="10411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0" y="339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3"/>
              <p:cNvSpPr/>
              <p:nvPr/>
            </p:nvSpPr>
            <p:spPr>
              <a:xfrm>
                <a:off x="5582045" y="2168239"/>
                <a:ext cx="355039" cy="188068"/>
              </a:xfrm>
              <a:custGeom>
                <a:avLst/>
                <a:gdLst/>
                <a:ahLst/>
                <a:cxnLst/>
                <a:rect l="l" t="t" r="r" b="b"/>
                <a:pathLst>
                  <a:path w="11595" h="6142" extrusionOk="0">
                    <a:moveTo>
                      <a:pt x="1971" y="338"/>
                    </a:moveTo>
                    <a:lnTo>
                      <a:pt x="2144" y="584"/>
                    </a:lnTo>
                    <a:lnTo>
                      <a:pt x="1060" y="584"/>
                    </a:lnTo>
                    <a:lnTo>
                      <a:pt x="1060" y="338"/>
                    </a:lnTo>
                    <a:close/>
                    <a:moveTo>
                      <a:pt x="8052" y="428"/>
                    </a:moveTo>
                    <a:cubicBezTo>
                      <a:pt x="8418" y="428"/>
                      <a:pt x="8725" y="689"/>
                      <a:pt x="8790" y="1039"/>
                    </a:cubicBezTo>
                    <a:lnTo>
                      <a:pt x="7313" y="1039"/>
                    </a:lnTo>
                    <a:cubicBezTo>
                      <a:pt x="7380" y="691"/>
                      <a:pt x="7684" y="428"/>
                      <a:pt x="8052" y="428"/>
                    </a:cubicBezTo>
                    <a:close/>
                    <a:moveTo>
                      <a:pt x="4437" y="923"/>
                    </a:moveTo>
                    <a:lnTo>
                      <a:pt x="4437" y="927"/>
                    </a:lnTo>
                    <a:cubicBezTo>
                      <a:pt x="4553" y="927"/>
                      <a:pt x="4646" y="1019"/>
                      <a:pt x="4646" y="1135"/>
                    </a:cubicBezTo>
                    <a:cubicBezTo>
                      <a:pt x="4646" y="1249"/>
                      <a:pt x="4553" y="1343"/>
                      <a:pt x="4437" y="1343"/>
                    </a:cubicBezTo>
                    <a:lnTo>
                      <a:pt x="4251" y="1343"/>
                    </a:lnTo>
                    <a:lnTo>
                      <a:pt x="4251" y="923"/>
                    </a:lnTo>
                    <a:close/>
                    <a:moveTo>
                      <a:pt x="3914" y="927"/>
                    </a:moveTo>
                    <a:lnTo>
                      <a:pt x="3914" y="1345"/>
                    </a:lnTo>
                    <a:lnTo>
                      <a:pt x="573" y="1345"/>
                    </a:lnTo>
                    <a:lnTo>
                      <a:pt x="337" y="1110"/>
                    </a:lnTo>
                    <a:lnTo>
                      <a:pt x="337" y="927"/>
                    </a:lnTo>
                    <a:close/>
                    <a:moveTo>
                      <a:pt x="9482" y="1376"/>
                    </a:moveTo>
                    <a:lnTo>
                      <a:pt x="9641" y="1537"/>
                    </a:lnTo>
                    <a:lnTo>
                      <a:pt x="9641" y="1728"/>
                    </a:lnTo>
                    <a:lnTo>
                      <a:pt x="6465" y="1728"/>
                    </a:lnTo>
                    <a:lnTo>
                      <a:pt x="6465" y="1537"/>
                    </a:lnTo>
                    <a:lnTo>
                      <a:pt x="6461" y="1537"/>
                    </a:lnTo>
                    <a:lnTo>
                      <a:pt x="6623" y="1376"/>
                    </a:lnTo>
                    <a:close/>
                    <a:moveTo>
                      <a:pt x="8661" y="3134"/>
                    </a:moveTo>
                    <a:lnTo>
                      <a:pt x="8661" y="3320"/>
                    </a:lnTo>
                    <a:lnTo>
                      <a:pt x="8645" y="3337"/>
                    </a:lnTo>
                    <a:lnTo>
                      <a:pt x="7458" y="3337"/>
                    </a:lnTo>
                    <a:lnTo>
                      <a:pt x="7444" y="3320"/>
                    </a:lnTo>
                    <a:lnTo>
                      <a:pt x="7444" y="3134"/>
                    </a:lnTo>
                    <a:close/>
                    <a:moveTo>
                      <a:pt x="6855" y="3134"/>
                    </a:moveTo>
                    <a:lnTo>
                      <a:pt x="6731" y="3424"/>
                    </a:lnTo>
                    <a:lnTo>
                      <a:pt x="6139" y="3424"/>
                    </a:lnTo>
                    <a:lnTo>
                      <a:pt x="6139" y="3764"/>
                    </a:lnTo>
                    <a:lnTo>
                      <a:pt x="6586" y="3764"/>
                    </a:lnTo>
                    <a:lnTo>
                      <a:pt x="6362" y="4288"/>
                    </a:lnTo>
                    <a:lnTo>
                      <a:pt x="5423" y="4333"/>
                    </a:lnTo>
                    <a:lnTo>
                      <a:pt x="5912" y="3134"/>
                    </a:lnTo>
                    <a:close/>
                    <a:moveTo>
                      <a:pt x="1620" y="4973"/>
                    </a:moveTo>
                    <a:lnTo>
                      <a:pt x="1620" y="5393"/>
                    </a:lnTo>
                    <a:lnTo>
                      <a:pt x="1495" y="5393"/>
                    </a:lnTo>
                    <a:lnTo>
                      <a:pt x="1495" y="4973"/>
                    </a:lnTo>
                    <a:close/>
                    <a:moveTo>
                      <a:pt x="7598" y="4569"/>
                    </a:moveTo>
                    <a:lnTo>
                      <a:pt x="7864" y="4822"/>
                    </a:lnTo>
                    <a:lnTo>
                      <a:pt x="7864" y="5540"/>
                    </a:lnTo>
                    <a:lnTo>
                      <a:pt x="7598" y="5794"/>
                    </a:lnTo>
                    <a:lnTo>
                      <a:pt x="7282" y="5777"/>
                    </a:lnTo>
                    <a:lnTo>
                      <a:pt x="7282" y="4583"/>
                    </a:lnTo>
                    <a:lnTo>
                      <a:pt x="7598" y="4569"/>
                    </a:lnTo>
                    <a:close/>
                    <a:moveTo>
                      <a:pt x="721" y="1"/>
                    </a:moveTo>
                    <a:lnTo>
                      <a:pt x="721" y="588"/>
                    </a:lnTo>
                    <a:lnTo>
                      <a:pt x="0" y="588"/>
                    </a:lnTo>
                    <a:lnTo>
                      <a:pt x="0" y="1255"/>
                    </a:lnTo>
                    <a:lnTo>
                      <a:pt x="433" y="1686"/>
                    </a:lnTo>
                    <a:lnTo>
                      <a:pt x="2252" y="1686"/>
                    </a:lnTo>
                    <a:lnTo>
                      <a:pt x="2535" y="2922"/>
                    </a:lnTo>
                    <a:lnTo>
                      <a:pt x="2865" y="2844"/>
                    </a:lnTo>
                    <a:lnTo>
                      <a:pt x="2598" y="1684"/>
                    </a:lnTo>
                    <a:lnTo>
                      <a:pt x="2941" y="1684"/>
                    </a:lnTo>
                    <a:lnTo>
                      <a:pt x="3669" y="4830"/>
                    </a:lnTo>
                    <a:lnTo>
                      <a:pt x="3323" y="4846"/>
                    </a:lnTo>
                    <a:lnTo>
                      <a:pt x="2937" y="3175"/>
                    </a:lnTo>
                    <a:lnTo>
                      <a:pt x="2607" y="3251"/>
                    </a:lnTo>
                    <a:lnTo>
                      <a:pt x="2883" y="4455"/>
                    </a:lnTo>
                    <a:lnTo>
                      <a:pt x="1614" y="4513"/>
                    </a:lnTo>
                    <a:lnTo>
                      <a:pt x="1614" y="4636"/>
                    </a:lnTo>
                    <a:lnTo>
                      <a:pt x="1151" y="4636"/>
                    </a:lnTo>
                    <a:lnTo>
                      <a:pt x="1151" y="5734"/>
                    </a:lnTo>
                    <a:lnTo>
                      <a:pt x="1614" y="5734"/>
                    </a:lnTo>
                    <a:lnTo>
                      <a:pt x="1614" y="5857"/>
                    </a:lnTo>
                    <a:lnTo>
                      <a:pt x="4702" y="6002"/>
                    </a:lnTo>
                    <a:lnTo>
                      <a:pt x="4718" y="5661"/>
                    </a:lnTo>
                    <a:lnTo>
                      <a:pt x="1955" y="5531"/>
                    </a:lnTo>
                    <a:lnTo>
                      <a:pt x="1955" y="4835"/>
                    </a:lnTo>
                    <a:lnTo>
                      <a:pt x="2961" y="4788"/>
                    </a:lnTo>
                    <a:lnTo>
                      <a:pt x="3055" y="5199"/>
                    </a:lnTo>
                    <a:lnTo>
                      <a:pt x="4090" y="5150"/>
                    </a:lnTo>
                    <a:lnTo>
                      <a:pt x="3995" y="4741"/>
                    </a:lnTo>
                    <a:lnTo>
                      <a:pt x="6938" y="4601"/>
                    </a:lnTo>
                    <a:lnTo>
                      <a:pt x="6938" y="5766"/>
                    </a:lnTo>
                    <a:lnTo>
                      <a:pt x="5057" y="5678"/>
                    </a:lnTo>
                    <a:lnTo>
                      <a:pt x="5041" y="6018"/>
                    </a:lnTo>
                    <a:lnTo>
                      <a:pt x="6938" y="6105"/>
                    </a:lnTo>
                    <a:lnTo>
                      <a:pt x="7721" y="6141"/>
                    </a:lnTo>
                    <a:lnTo>
                      <a:pt x="8199" y="5687"/>
                    </a:lnTo>
                    <a:lnTo>
                      <a:pt x="8199" y="4677"/>
                    </a:lnTo>
                    <a:lnTo>
                      <a:pt x="7721" y="4221"/>
                    </a:lnTo>
                    <a:lnTo>
                      <a:pt x="6737" y="4270"/>
                    </a:lnTo>
                    <a:lnTo>
                      <a:pt x="7101" y="3415"/>
                    </a:lnTo>
                    <a:lnTo>
                      <a:pt x="7101" y="3458"/>
                    </a:lnTo>
                    <a:lnTo>
                      <a:pt x="7317" y="3674"/>
                    </a:lnTo>
                    <a:lnTo>
                      <a:pt x="8784" y="3674"/>
                    </a:lnTo>
                    <a:lnTo>
                      <a:pt x="8998" y="3458"/>
                    </a:lnTo>
                    <a:lnTo>
                      <a:pt x="8998" y="3132"/>
                    </a:lnTo>
                    <a:lnTo>
                      <a:pt x="11031" y="3132"/>
                    </a:lnTo>
                    <a:lnTo>
                      <a:pt x="11595" y="2568"/>
                    </a:lnTo>
                    <a:lnTo>
                      <a:pt x="11595" y="1728"/>
                    </a:lnTo>
                    <a:lnTo>
                      <a:pt x="10397" y="1728"/>
                    </a:lnTo>
                    <a:lnTo>
                      <a:pt x="10397" y="1729"/>
                    </a:lnTo>
                    <a:lnTo>
                      <a:pt x="10397" y="2070"/>
                    </a:lnTo>
                    <a:lnTo>
                      <a:pt x="11258" y="2070"/>
                    </a:lnTo>
                    <a:lnTo>
                      <a:pt x="11258" y="2431"/>
                    </a:lnTo>
                    <a:lnTo>
                      <a:pt x="10892" y="2795"/>
                    </a:lnTo>
                    <a:lnTo>
                      <a:pt x="5211" y="2795"/>
                    </a:lnTo>
                    <a:lnTo>
                      <a:pt x="5086" y="2670"/>
                    </a:lnTo>
                    <a:lnTo>
                      <a:pt x="6742" y="2670"/>
                    </a:lnTo>
                    <a:lnTo>
                      <a:pt x="6742" y="2331"/>
                    </a:lnTo>
                    <a:lnTo>
                      <a:pt x="4847" y="2331"/>
                    </a:lnTo>
                    <a:lnTo>
                      <a:pt x="4847" y="2070"/>
                    </a:lnTo>
                    <a:lnTo>
                      <a:pt x="10056" y="2070"/>
                    </a:lnTo>
                    <a:lnTo>
                      <a:pt x="10056" y="1729"/>
                    </a:lnTo>
                    <a:lnTo>
                      <a:pt x="9982" y="1729"/>
                    </a:lnTo>
                    <a:lnTo>
                      <a:pt x="9982" y="1400"/>
                    </a:lnTo>
                    <a:lnTo>
                      <a:pt x="9621" y="1039"/>
                    </a:lnTo>
                    <a:lnTo>
                      <a:pt x="9134" y="1039"/>
                    </a:lnTo>
                    <a:cubicBezTo>
                      <a:pt x="9067" y="503"/>
                      <a:pt x="8607" y="88"/>
                      <a:pt x="8052" y="88"/>
                    </a:cubicBezTo>
                    <a:cubicBezTo>
                      <a:pt x="7498" y="88"/>
                      <a:pt x="7039" y="503"/>
                      <a:pt x="6969" y="1039"/>
                    </a:cubicBezTo>
                    <a:lnTo>
                      <a:pt x="6483" y="1039"/>
                    </a:lnTo>
                    <a:lnTo>
                      <a:pt x="6123" y="1400"/>
                    </a:lnTo>
                    <a:lnTo>
                      <a:pt x="6123" y="1729"/>
                    </a:lnTo>
                    <a:lnTo>
                      <a:pt x="4508" y="1729"/>
                    </a:lnTo>
                    <a:lnTo>
                      <a:pt x="4508" y="2570"/>
                    </a:lnTo>
                    <a:lnTo>
                      <a:pt x="5072" y="3134"/>
                    </a:lnTo>
                    <a:lnTo>
                      <a:pt x="5545" y="3134"/>
                    </a:lnTo>
                    <a:lnTo>
                      <a:pt x="5046" y="4349"/>
                    </a:lnTo>
                    <a:lnTo>
                      <a:pt x="3921" y="4402"/>
                    </a:lnTo>
                    <a:lnTo>
                      <a:pt x="3291" y="1684"/>
                    </a:lnTo>
                    <a:lnTo>
                      <a:pt x="4437" y="1684"/>
                    </a:lnTo>
                    <a:cubicBezTo>
                      <a:pt x="4740" y="1684"/>
                      <a:pt x="4985" y="1438"/>
                      <a:pt x="4985" y="1137"/>
                    </a:cubicBezTo>
                    <a:cubicBezTo>
                      <a:pt x="4985" y="833"/>
                      <a:pt x="4738" y="588"/>
                      <a:pt x="4437" y="588"/>
                    </a:cubicBezTo>
                    <a:lnTo>
                      <a:pt x="2557" y="588"/>
                    </a:lnTo>
                    <a:lnTo>
                      <a:pt x="21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3"/>
              <p:cNvSpPr/>
              <p:nvPr/>
            </p:nvSpPr>
            <p:spPr>
              <a:xfrm>
                <a:off x="5733671" y="2316375"/>
                <a:ext cx="10901" cy="10901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56" extrusionOk="0">
                    <a:moveTo>
                      <a:pt x="339" y="1"/>
                    </a:moveTo>
                    <a:lnTo>
                      <a:pt x="0" y="17"/>
                    </a:lnTo>
                    <a:lnTo>
                      <a:pt x="16" y="356"/>
                    </a:lnTo>
                    <a:lnTo>
                      <a:pt x="355" y="340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3"/>
              <p:cNvSpPr/>
              <p:nvPr/>
            </p:nvSpPr>
            <p:spPr>
              <a:xfrm>
                <a:off x="5750910" y="2314323"/>
                <a:ext cx="37877" cy="12187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398" extrusionOk="0">
                    <a:moveTo>
                      <a:pt x="1220" y="1"/>
                    </a:moveTo>
                    <a:lnTo>
                      <a:pt x="1" y="57"/>
                    </a:lnTo>
                    <a:lnTo>
                      <a:pt x="17" y="397"/>
                    </a:lnTo>
                    <a:lnTo>
                      <a:pt x="1236" y="339"/>
                    </a:lnTo>
                    <a:lnTo>
                      <a:pt x="1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3"/>
              <p:cNvSpPr/>
              <p:nvPr/>
            </p:nvSpPr>
            <p:spPr>
              <a:xfrm>
                <a:off x="5716279" y="2317171"/>
                <a:ext cx="10962" cy="10901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6" extrusionOk="0">
                    <a:moveTo>
                      <a:pt x="342" y="0"/>
                    </a:moveTo>
                    <a:lnTo>
                      <a:pt x="1" y="16"/>
                    </a:lnTo>
                    <a:lnTo>
                      <a:pt x="17" y="355"/>
                    </a:lnTo>
                    <a:lnTo>
                      <a:pt x="358" y="339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3"/>
              <p:cNvSpPr/>
              <p:nvPr/>
            </p:nvSpPr>
            <p:spPr>
              <a:xfrm>
                <a:off x="5882787" y="2237499"/>
                <a:ext cx="27282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890" y="339"/>
                    </a:lnTo>
                    <a:lnTo>
                      <a:pt x="8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3"/>
              <p:cNvSpPr/>
              <p:nvPr/>
            </p:nvSpPr>
            <p:spPr>
              <a:xfrm>
                <a:off x="5865487" y="2237499"/>
                <a:ext cx="10411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9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39" y="33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3"/>
              <p:cNvSpPr/>
              <p:nvPr/>
            </p:nvSpPr>
            <p:spPr>
              <a:xfrm>
                <a:off x="5848126" y="2237499"/>
                <a:ext cx="10441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39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3"/>
              <p:cNvSpPr/>
              <p:nvPr/>
            </p:nvSpPr>
            <p:spPr>
              <a:xfrm>
                <a:off x="5604550" y="2312731"/>
                <a:ext cx="10472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3"/>
              <p:cNvSpPr/>
              <p:nvPr/>
            </p:nvSpPr>
            <p:spPr>
              <a:xfrm>
                <a:off x="5587250" y="2312731"/>
                <a:ext cx="1041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3"/>
              <p:cNvSpPr/>
              <p:nvPr/>
            </p:nvSpPr>
            <p:spPr>
              <a:xfrm>
                <a:off x="5591200" y="2330705"/>
                <a:ext cx="23822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778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777" y="341"/>
                    </a:lnTo>
                    <a:lnTo>
                      <a:pt x="7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7" name="Google Shape;757;p33"/>
          <p:cNvGrpSpPr/>
          <p:nvPr/>
        </p:nvGrpSpPr>
        <p:grpSpPr>
          <a:xfrm>
            <a:off x="535768" y="2396631"/>
            <a:ext cx="1746600" cy="1964320"/>
            <a:chOff x="1137250" y="2412421"/>
            <a:chExt cx="1746600" cy="1964320"/>
          </a:xfrm>
        </p:grpSpPr>
        <p:grpSp>
          <p:nvGrpSpPr>
            <p:cNvPr id="759" name="Google Shape;759;p33"/>
            <p:cNvGrpSpPr/>
            <p:nvPr/>
          </p:nvGrpSpPr>
          <p:grpSpPr>
            <a:xfrm>
              <a:off x="1839655" y="2412421"/>
              <a:ext cx="249155" cy="355131"/>
              <a:chOff x="7218243" y="2081861"/>
              <a:chExt cx="249155" cy="355131"/>
            </a:xfrm>
          </p:grpSpPr>
          <p:sp>
            <p:nvSpPr>
              <p:cNvPr id="760" name="Google Shape;760;p33"/>
              <p:cNvSpPr/>
              <p:nvPr/>
            </p:nvSpPr>
            <p:spPr>
              <a:xfrm>
                <a:off x="7293750" y="2095028"/>
                <a:ext cx="1041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0" y="341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3"/>
              <p:cNvSpPr/>
              <p:nvPr/>
            </p:nvSpPr>
            <p:spPr>
              <a:xfrm>
                <a:off x="7259089" y="2095028"/>
                <a:ext cx="1041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3"/>
              <p:cNvSpPr/>
              <p:nvPr/>
            </p:nvSpPr>
            <p:spPr>
              <a:xfrm>
                <a:off x="7276389" y="2095028"/>
                <a:ext cx="10472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3"/>
              <p:cNvSpPr/>
              <p:nvPr/>
            </p:nvSpPr>
            <p:spPr>
              <a:xfrm>
                <a:off x="7285666" y="2130454"/>
                <a:ext cx="1044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2" extrusionOk="0">
                    <a:moveTo>
                      <a:pt x="0" y="1"/>
                    </a:moveTo>
                    <a:lnTo>
                      <a:pt x="0" y="342"/>
                    </a:lnTo>
                    <a:lnTo>
                      <a:pt x="341" y="34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3"/>
              <p:cNvSpPr/>
              <p:nvPr/>
            </p:nvSpPr>
            <p:spPr>
              <a:xfrm>
                <a:off x="7285666" y="2165146"/>
                <a:ext cx="1044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2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3"/>
              <p:cNvSpPr/>
              <p:nvPr/>
            </p:nvSpPr>
            <p:spPr>
              <a:xfrm>
                <a:off x="7285666" y="2147846"/>
                <a:ext cx="10441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39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3"/>
              <p:cNvSpPr/>
              <p:nvPr/>
            </p:nvSpPr>
            <p:spPr>
              <a:xfrm>
                <a:off x="7388700" y="2289307"/>
                <a:ext cx="10380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39" y="33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3"/>
              <p:cNvSpPr/>
              <p:nvPr/>
            </p:nvSpPr>
            <p:spPr>
              <a:xfrm>
                <a:off x="7388700" y="2323968"/>
                <a:ext cx="10380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39" y="340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3"/>
              <p:cNvSpPr/>
              <p:nvPr/>
            </p:nvSpPr>
            <p:spPr>
              <a:xfrm>
                <a:off x="7388700" y="2306607"/>
                <a:ext cx="10380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2" extrusionOk="0">
                    <a:moveTo>
                      <a:pt x="0" y="1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3"/>
              <p:cNvSpPr/>
              <p:nvPr/>
            </p:nvSpPr>
            <p:spPr>
              <a:xfrm>
                <a:off x="7346905" y="2204155"/>
                <a:ext cx="10472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3"/>
              <p:cNvSpPr/>
              <p:nvPr/>
            </p:nvSpPr>
            <p:spPr>
              <a:xfrm>
                <a:off x="7364266" y="2204155"/>
                <a:ext cx="10411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0" y="339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3"/>
              <p:cNvSpPr/>
              <p:nvPr/>
            </p:nvSpPr>
            <p:spPr>
              <a:xfrm>
                <a:off x="7311172" y="2204155"/>
                <a:ext cx="28844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941" y="339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3"/>
              <p:cNvSpPr/>
              <p:nvPr/>
            </p:nvSpPr>
            <p:spPr>
              <a:xfrm>
                <a:off x="7403213" y="2165146"/>
                <a:ext cx="10472" cy="76244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490" extrusionOk="0">
                    <a:moveTo>
                      <a:pt x="1" y="0"/>
                    </a:moveTo>
                    <a:lnTo>
                      <a:pt x="1" y="2490"/>
                    </a:lnTo>
                    <a:lnTo>
                      <a:pt x="341" y="2490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3"/>
              <p:cNvSpPr/>
              <p:nvPr/>
            </p:nvSpPr>
            <p:spPr>
              <a:xfrm>
                <a:off x="7403213" y="2147846"/>
                <a:ext cx="10472" cy="1038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39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3"/>
              <p:cNvSpPr/>
              <p:nvPr/>
            </p:nvSpPr>
            <p:spPr>
              <a:xfrm>
                <a:off x="7403213" y="2130454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1"/>
                    </a:moveTo>
                    <a:lnTo>
                      <a:pt x="1" y="342"/>
                    </a:lnTo>
                    <a:lnTo>
                      <a:pt x="341" y="34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3"/>
              <p:cNvSpPr/>
              <p:nvPr/>
            </p:nvSpPr>
            <p:spPr>
              <a:xfrm>
                <a:off x="7363715" y="2401435"/>
                <a:ext cx="52023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698" y="341"/>
                    </a:lnTo>
                    <a:lnTo>
                      <a:pt x="16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3"/>
              <p:cNvSpPr/>
              <p:nvPr/>
            </p:nvSpPr>
            <p:spPr>
              <a:xfrm>
                <a:off x="7422626" y="2401435"/>
                <a:ext cx="10472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2" y="341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3"/>
              <p:cNvSpPr/>
              <p:nvPr/>
            </p:nvSpPr>
            <p:spPr>
              <a:xfrm>
                <a:off x="7440018" y="2401435"/>
                <a:ext cx="10380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2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3"/>
              <p:cNvSpPr/>
              <p:nvPr/>
            </p:nvSpPr>
            <p:spPr>
              <a:xfrm>
                <a:off x="7399019" y="2094630"/>
                <a:ext cx="1044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41" y="339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3"/>
              <p:cNvSpPr/>
              <p:nvPr/>
            </p:nvSpPr>
            <p:spPr>
              <a:xfrm>
                <a:off x="7416380" y="2094630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0" y="0"/>
                    </a:moveTo>
                    <a:lnTo>
                      <a:pt x="0" y="339"/>
                    </a:lnTo>
                    <a:lnTo>
                      <a:pt x="339" y="33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3"/>
              <p:cNvSpPr/>
              <p:nvPr/>
            </p:nvSpPr>
            <p:spPr>
              <a:xfrm>
                <a:off x="7365980" y="2094630"/>
                <a:ext cx="26119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853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853" y="339"/>
                    </a:lnTo>
                    <a:lnTo>
                      <a:pt x="8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3"/>
              <p:cNvSpPr/>
              <p:nvPr/>
            </p:nvSpPr>
            <p:spPr>
              <a:xfrm>
                <a:off x="7218243" y="2081861"/>
                <a:ext cx="249155" cy="355131"/>
              </a:xfrm>
              <a:custGeom>
                <a:avLst/>
                <a:gdLst/>
                <a:ahLst/>
                <a:cxnLst/>
                <a:rect l="l" t="t" r="r" b="b"/>
                <a:pathLst>
                  <a:path w="8137" h="11598" extrusionOk="0">
                    <a:moveTo>
                      <a:pt x="7209" y="341"/>
                    </a:moveTo>
                    <a:lnTo>
                      <a:pt x="7209" y="555"/>
                    </a:lnTo>
                    <a:lnTo>
                      <a:pt x="6902" y="861"/>
                    </a:lnTo>
                    <a:lnTo>
                      <a:pt x="1238" y="861"/>
                    </a:lnTo>
                    <a:lnTo>
                      <a:pt x="932" y="555"/>
                    </a:lnTo>
                    <a:lnTo>
                      <a:pt x="932" y="341"/>
                    </a:lnTo>
                    <a:close/>
                    <a:moveTo>
                      <a:pt x="4083" y="1664"/>
                    </a:moveTo>
                    <a:cubicBezTo>
                      <a:pt x="4538" y="1664"/>
                      <a:pt x="4909" y="2035"/>
                      <a:pt x="4909" y="2490"/>
                    </a:cubicBezTo>
                    <a:cubicBezTo>
                      <a:pt x="4909" y="2945"/>
                      <a:pt x="4538" y="3316"/>
                      <a:pt x="4083" y="3316"/>
                    </a:cubicBezTo>
                    <a:cubicBezTo>
                      <a:pt x="3626" y="3316"/>
                      <a:pt x="3257" y="2945"/>
                      <a:pt x="3257" y="2490"/>
                    </a:cubicBezTo>
                    <a:cubicBezTo>
                      <a:pt x="3257" y="2035"/>
                      <a:pt x="3628" y="1664"/>
                      <a:pt x="4083" y="1664"/>
                    </a:cubicBezTo>
                    <a:close/>
                    <a:moveTo>
                      <a:pt x="4105" y="6469"/>
                    </a:moveTo>
                    <a:lnTo>
                      <a:pt x="4105" y="8734"/>
                    </a:lnTo>
                    <a:lnTo>
                      <a:pt x="4063" y="8734"/>
                    </a:lnTo>
                    <a:lnTo>
                      <a:pt x="4063" y="6469"/>
                    </a:lnTo>
                    <a:close/>
                    <a:moveTo>
                      <a:pt x="6857" y="9071"/>
                    </a:moveTo>
                    <a:lnTo>
                      <a:pt x="6857" y="9361"/>
                    </a:lnTo>
                    <a:lnTo>
                      <a:pt x="1285" y="9361"/>
                    </a:lnTo>
                    <a:lnTo>
                      <a:pt x="1285" y="9071"/>
                    </a:lnTo>
                    <a:close/>
                    <a:moveTo>
                      <a:pt x="593" y="1"/>
                    </a:moveTo>
                    <a:lnTo>
                      <a:pt x="593" y="696"/>
                    </a:lnTo>
                    <a:lnTo>
                      <a:pt x="1097" y="1200"/>
                    </a:lnTo>
                    <a:lnTo>
                      <a:pt x="1164" y="1200"/>
                    </a:lnTo>
                    <a:lnTo>
                      <a:pt x="1164" y="4980"/>
                    </a:lnTo>
                    <a:lnTo>
                      <a:pt x="1503" y="4980"/>
                    </a:lnTo>
                    <a:lnTo>
                      <a:pt x="1503" y="1202"/>
                    </a:lnTo>
                    <a:lnTo>
                      <a:pt x="6640" y="1202"/>
                    </a:lnTo>
                    <a:lnTo>
                      <a:pt x="6640" y="8732"/>
                    </a:lnTo>
                    <a:lnTo>
                      <a:pt x="5134" y="8732"/>
                    </a:lnTo>
                    <a:lnTo>
                      <a:pt x="5134" y="8310"/>
                    </a:lnTo>
                    <a:lnTo>
                      <a:pt x="4793" y="8310"/>
                    </a:lnTo>
                    <a:lnTo>
                      <a:pt x="4793" y="8732"/>
                    </a:lnTo>
                    <a:lnTo>
                      <a:pt x="4444" y="8732"/>
                    </a:lnTo>
                    <a:lnTo>
                      <a:pt x="4444" y="6127"/>
                    </a:lnTo>
                    <a:lnTo>
                      <a:pt x="3721" y="6127"/>
                    </a:lnTo>
                    <a:lnTo>
                      <a:pt x="3721" y="8732"/>
                    </a:lnTo>
                    <a:lnTo>
                      <a:pt x="3369" y="8732"/>
                    </a:lnTo>
                    <a:lnTo>
                      <a:pt x="3369" y="4627"/>
                    </a:lnTo>
                    <a:lnTo>
                      <a:pt x="3030" y="4627"/>
                    </a:lnTo>
                    <a:lnTo>
                      <a:pt x="3030" y="5918"/>
                    </a:lnTo>
                    <a:lnTo>
                      <a:pt x="2679" y="5918"/>
                    </a:lnTo>
                    <a:lnTo>
                      <a:pt x="2679" y="3871"/>
                    </a:lnTo>
                    <a:lnTo>
                      <a:pt x="2894" y="3655"/>
                    </a:lnTo>
                    <a:lnTo>
                      <a:pt x="5263" y="3655"/>
                    </a:lnTo>
                    <a:lnTo>
                      <a:pt x="5478" y="3871"/>
                    </a:lnTo>
                    <a:lnTo>
                      <a:pt x="5478" y="5918"/>
                    </a:lnTo>
                    <a:lnTo>
                      <a:pt x="5127" y="5918"/>
                    </a:lnTo>
                    <a:lnTo>
                      <a:pt x="5127" y="4627"/>
                    </a:lnTo>
                    <a:lnTo>
                      <a:pt x="4788" y="4627"/>
                    </a:lnTo>
                    <a:lnTo>
                      <a:pt x="4788" y="7971"/>
                    </a:lnTo>
                    <a:lnTo>
                      <a:pt x="5127" y="7971"/>
                    </a:lnTo>
                    <a:lnTo>
                      <a:pt x="5127" y="6259"/>
                    </a:lnTo>
                    <a:lnTo>
                      <a:pt x="5817" y="6259"/>
                    </a:lnTo>
                    <a:lnTo>
                      <a:pt x="5817" y="3731"/>
                    </a:lnTo>
                    <a:lnTo>
                      <a:pt x="5404" y="3316"/>
                    </a:lnTo>
                    <a:lnTo>
                      <a:pt x="4900" y="3316"/>
                    </a:lnTo>
                    <a:cubicBezTo>
                      <a:pt x="5114" y="3106"/>
                      <a:pt x="5245" y="2811"/>
                      <a:pt x="5245" y="2490"/>
                    </a:cubicBezTo>
                    <a:cubicBezTo>
                      <a:pt x="5245" y="1847"/>
                      <a:pt x="4721" y="1323"/>
                      <a:pt x="4078" y="1323"/>
                    </a:cubicBezTo>
                    <a:cubicBezTo>
                      <a:pt x="3434" y="1323"/>
                      <a:pt x="2913" y="1847"/>
                      <a:pt x="2913" y="2490"/>
                    </a:cubicBezTo>
                    <a:cubicBezTo>
                      <a:pt x="2913" y="2815"/>
                      <a:pt x="3043" y="3106"/>
                      <a:pt x="3257" y="3316"/>
                    </a:cubicBezTo>
                    <a:lnTo>
                      <a:pt x="2753" y="3316"/>
                    </a:lnTo>
                    <a:lnTo>
                      <a:pt x="2338" y="3731"/>
                    </a:lnTo>
                    <a:lnTo>
                      <a:pt x="2338" y="6259"/>
                    </a:lnTo>
                    <a:lnTo>
                      <a:pt x="3030" y="6259"/>
                    </a:lnTo>
                    <a:lnTo>
                      <a:pt x="3030" y="8732"/>
                    </a:lnTo>
                    <a:lnTo>
                      <a:pt x="1501" y="8732"/>
                    </a:lnTo>
                    <a:lnTo>
                      <a:pt x="1501" y="5319"/>
                    </a:lnTo>
                    <a:lnTo>
                      <a:pt x="1160" y="5319"/>
                    </a:lnTo>
                    <a:lnTo>
                      <a:pt x="1160" y="8732"/>
                    </a:lnTo>
                    <a:lnTo>
                      <a:pt x="943" y="8732"/>
                    </a:lnTo>
                    <a:lnTo>
                      <a:pt x="943" y="9361"/>
                    </a:lnTo>
                    <a:lnTo>
                      <a:pt x="622" y="9361"/>
                    </a:lnTo>
                    <a:lnTo>
                      <a:pt x="1" y="9983"/>
                    </a:lnTo>
                    <a:lnTo>
                      <a:pt x="1" y="11597"/>
                    </a:lnTo>
                    <a:lnTo>
                      <a:pt x="8136" y="11597"/>
                    </a:lnTo>
                    <a:lnTo>
                      <a:pt x="8136" y="10771"/>
                    </a:lnTo>
                    <a:lnTo>
                      <a:pt x="7799" y="10773"/>
                    </a:lnTo>
                    <a:lnTo>
                      <a:pt x="7799" y="11260"/>
                    </a:lnTo>
                    <a:lnTo>
                      <a:pt x="343" y="11260"/>
                    </a:lnTo>
                    <a:lnTo>
                      <a:pt x="343" y="10126"/>
                    </a:lnTo>
                    <a:lnTo>
                      <a:pt x="765" y="9704"/>
                    </a:lnTo>
                    <a:lnTo>
                      <a:pt x="7379" y="9704"/>
                    </a:lnTo>
                    <a:lnTo>
                      <a:pt x="7560" y="9885"/>
                    </a:lnTo>
                    <a:lnTo>
                      <a:pt x="5966" y="9885"/>
                    </a:lnTo>
                    <a:lnTo>
                      <a:pt x="5966" y="10225"/>
                    </a:lnTo>
                    <a:lnTo>
                      <a:pt x="7798" y="10225"/>
                    </a:lnTo>
                    <a:lnTo>
                      <a:pt x="7798" y="10434"/>
                    </a:lnTo>
                    <a:lnTo>
                      <a:pt x="8136" y="10434"/>
                    </a:lnTo>
                    <a:lnTo>
                      <a:pt x="8136" y="9983"/>
                    </a:lnTo>
                    <a:lnTo>
                      <a:pt x="7517" y="9361"/>
                    </a:lnTo>
                    <a:lnTo>
                      <a:pt x="7194" y="9361"/>
                    </a:lnTo>
                    <a:lnTo>
                      <a:pt x="7194" y="8732"/>
                    </a:lnTo>
                    <a:lnTo>
                      <a:pt x="6977" y="8732"/>
                    </a:lnTo>
                    <a:lnTo>
                      <a:pt x="6977" y="1200"/>
                    </a:lnTo>
                    <a:lnTo>
                      <a:pt x="7044" y="1200"/>
                    </a:lnTo>
                    <a:lnTo>
                      <a:pt x="7547" y="696"/>
                    </a:lnTo>
                    <a:lnTo>
                      <a:pt x="75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3"/>
              <p:cNvSpPr/>
              <p:nvPr/>
            </p:nvSpPr>
            <p:spPr>
              <a:xfrm>
                <a:off x="7253884" y="2386952"/>
                <a:ext cx="33192" cy="33253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6" extrusionOk="0">
                    <a:moveTo>
                      <a:pt x="745" y="339"/>
                    </a:moveTo>
                    <a:lnTo>
                      <a:pt x="745" y="745"/>
                    </a:lnTo>
                    <a:lnTo>
                      <a:pt x="339" y="745"/>
                    </a:lnTo>
                    <a:lnTo>
                      <a:pt x="339" y="339"/>
                    </a:lnTo>
                    <a:close/>
                    <a:moveTo>
                      <a:pt x="0" y="0"/>
                    </a:moveTo>
                    <a:lnTo>
                      <a:pt x="0" y="1086"/>
                    </a:lnTo>
                    <a:lnTo>
                      <a:pt x="1084" y="1086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3"/>
              <p:cNvSpPr/>
              <p:nvPr/>
            </p:nvSpPr>
            <p:spPr>
              <a:xfrm>
                <a:off x="7293260" y="2386952"/>
                <a:ext cx="33253" cy="33253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086" extrusionOk="0">
                    <a:moveTo>
                      <a:pt x="745" y="339"/>
                    </a:moveTo>
                    <a:lnTo>
                      <a:pt x="745" y="745"/>
                    </a:lnTo>
                    <a:lnTo>
                      <a:pt x="339" y="745"/>
                    </a:lnTo>
                    <a:lnTo>
                      <a:pt x="339" y="339"/>
                    </a:lnTo>
                    <a:close/>
                    <a:moveTo>
                      <a:pt x="1" y="0"/>
                    </a:moveTo>
                    <a:lnTo>
                      <a:pt x="1" y="1086"/>
                    </a:lnTo>
                    <a:lnTo>
                      <a:pt x="1086" y="1086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3"/>
              <p:cNvSpPr/>
              <p:nvPr/>
            </p:nvSpPr>
            <p:spPr>
              <a:xfrm>
                <a:off x="7352018" y="2149316"/>
                <a:ext cx="14055" cy="24955"/>
              </a:xfrm>
              <a:custGeom>
                <a:avLst/>
                <a:gdLst/>
                <a:ahLst/>
                <a:cxnLst/>
                <a:rect l="l" t="t" r="r" b="b"/>
                <a:pathLst>
                  <a:path w="459" h="815" extrusionOk="0">
                    <a:moveTo>
                      <a:pt x="403" y="1"/>
                    </a:moveTo>
                    <a:lnTo>
                      <a:pt x="87" y="131"/>
                    </a:lnTo>
                    <a:cubicBezTo>
                      <a:pt x="111" y="180"/>
                      <a:pt x="120" y="233"/>
                      <a:pt x="120" y="287"/>
                    </a:cubicBezTo>
                    <a:cubicBezTo>
                      <a:pt x="120" y="396"/>
                      <a:pt x="76" y="497"/>
                      <a:pt x="0" y="575"/>
                    </a:cubicBezTo>
                    <a:lnTo>
                      <a:pt x="240" y="815"/>
                    </a:lnTo>
                    <a:cubicBezTo>
                      <a:pt x="381" y="673"/>
                      <a:pt x="459" y="487"/>
                      <a:pt x="459" y="287"/>
                    </a:cubicBezTo>
                    <a:cubicBezTo>
                      <a:pt x="459" y="189"/>
                      <a:pt x="441" y="92"/>
                      <a:pt x="4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3"/>
              <p:cNvSpPr/>
              <p:nvPr/>
            </p:nvSpPr>
            <p:spPr>
              <a:xfrm>
                <a:off x="7345588" y="2135629"/>
                <a:ext cx="14177" cy="1396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56" extrusionOk="0">
                    <a:moveTo>
                      <a:pt x="67" y="0"/>
                    </a:moveTo>
                    <a:lnTo>
                      <a:pt x="0" y="334"/>
                    </a:lnTo>
                    <a:cubicBezTo>
                      <a:pt x="82" y="352"/>
                      <a:pt x="156" y="390"/>
                      <a:pt x="212" y="444"/>
                    </a:cubicBezTo>
                    <a:lnTo>
                      <a:pt x="223" y="455"/>
                    </a:lnTo>
                    <a:lnTo>
                      <a:pt x="332" y="325"/>
                    </a:lnTo>
                    <a:lnTo>
                      <a:pt x="462" y="218"/>
                    </a:lnTo>
                    <a:lnTo>
                      <a:pt x="450" y="203"/>
                    </a:lnTo>
                    <a:cubicBezTo>
                      <a:pt x="344" y="100"/>
                      <a:pt x="212" y="28"/>
                      <a:pt x="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3"/>
              <p:cNvSpPr/>
              <p:nvPr/>
            </p:nvSpPr>
            <p:spPr>
              <a:xfrm>
                <a:off x="7327094" y="2135690"/>
                <a:ext cx="13748" cy="1362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45" extrusionOk="0">
                    <a:moveTo>
                      <a:pt x="383" y="0"/>
                    </a:moveTo>
                    <a:cubicBezTo>
                      <a:pt x="238" y="29"/>
                      <a:pt x="106" y="100"/>
                      <a:pt x="1" y="205"/>
                    </a:cubicBezTo>
                    <a:lnTo>
                      <a:pt x="240" y="444"/>
                    </a:lnTo>
                    <a:cubicBezTo>
                      <a:pt x="298" y="386"/>
                      <a:pt x="369" y="346"/>
                      <a:pt x="448" y="334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3"/>
              <p:cNvSpPr/>
              <p:nvPr/>
            </p:nvSpPr>
            <p:spPr>
              <a:xfrm>
                <a:off x="7276664" y="2286582"/>
                <a:ext cx="10411" cy="52697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721" extrusionOk="0">
                    <a:moveTo>
                      <a:pt x="1" y="1"/>
                    </a:moveTo>
                    <a:lnTo>
                      <a:pt x="1" y="1720"/>
                    </a:lnTo>
                    <a:lnTo>
                      <a:pt x="340" y="172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3"/>
              <p:cNvSpPr/>
              <p:nvPr/>
            </p:nvSpPr>
            <p:spPr>
              <a:xfrm>
                <a:off x="7326604" y="2233703"/>
                <a:ext cx="10411" cy="2017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659" extrusionOk="0">
                    <a:moveTo>
                      <a:pt x="0" y="1"/>
                    </a:moveTo>
                    <a:lnTo>
                      <a:pt x="0" y="659"/>
                    </a:lnTo>
                    <a:lnTo>
                      <a:pt x="339" y="659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9" name="Google Shape;789;p33"/>
            <p:cNvSpPr/>
            <p:nvPr/>
          </p:nvSpPr>
          <p:spPr>
            <a:xfrm>
              <a:off x="1137250" y="3489641"/>
              <a:ext cx="1746600" cy="8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The ship’s interior is a blend of sleek, futuristic design and decaying in some parts of the ship with organic corruption.</a:t>
              </a:r>
              <a:endParaRPr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0" name="Google Shape;790;p33"/>
            <p:cNvSpPr txBox="1"/>
            <p:nvPr/>
          </p:nvSpPr>
          <p:spPr>
            <a:xfrm>
              <a:off x="1137250" y="3140157"/>
              <a:ext cx="1746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grpSp>
        <p:nvGrpSpPr>
          <p:cNvPr id="791" name="Google Shape;791;p33"/>
          <p:cNvGrpSpPr/>
          <p:nvPr/>
        </p:nvGrpSpPr>
        <p:grpSpPr>
          <a:xfrm>
            <a:off x="6260150" y="2061798"/>
            <a:ext cx="1746600" cy="2489605"/>
            <a:chOff x="6260150" y="2061798"/>
            <a:chExt cx="1746600" cy="2489605"/>
          </a:xfrm>
        </p:grpSpPr>
        <p:grpSp>
          <p:nvGrpSpPr>
            <p:cNvPr id="793" name="Google Shape;793;p33"/>
            <p:cNvGrpSpPr/>
            <p:nvPr/>
          </p:nvGrpSpPr>
          <p:grpSpPr>
            <a:xfrm>
              <a:off x="6992445" y="2061798"/>
              <a:ext cx="325709" cy="691908"/>
              <a:chOff x="6410233" y="1731513"/>
              <a:chExt cx="325709" cy="691908"/>
            </a:xfrm>
          </p:grpSpPr>
          <p:sp>
            <p:nvSpPr>
              <p:cNvPr id="794" name="Google Shape;794;p33"/>
              <p:cNvSpPr/>
              <p:nvPr/>
            </p:nvSpPr>
            <p:spPr>
              <a:xfrm>
                <a:off x="6547652" y="2337961"/>
                <a:ext cx="10411" cy="1047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2" extrusionOk="0">
                    <a:moveTo>
                      <a:pt x="1" y="1"/>
                    </a:moveTo>
                    <a:lnTo>
                      <a:pt x="1" y="341"/>
                    </a:lnTo>
                    <a:lnTo>
                      <a:pt x="340" y="341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3"/>
              <p:cNvSpPr/>
              <p:nvPr/>
            </p:nvSpPr>
            <p:spPr>
              <a:xfrm>
                <a:off x="6547652" y="2320661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1" y="0"/>
                    </a:moveTo>
                    <a:lnTo>
                      <a:pt x="1" y="339"/>
                    </a:lnTo>
                    <a:lnTo>
                      <a:pt x="340" y="339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3"/>
              <p:cNvSpPr/>
              <p:nvPr/>
            </p:nvSpPr>
            <p:spPr>
              <a:xfrm>
                <a:off x="6547652" y="2355323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340" y="34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3"/>
              <p:cNvSpPr/>
              <p:nvPr/>
            </p:nvSpPr>
            <p:spPr>
              <a:xfrm>
                <a:off x="6547652" y="2303300"/>
                <a:ext cx="1041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340" y="341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3"/>
              <p:cNvSpPr/>
              <p:nvPr/>
            </p:nvSpPr>
            <p:spPr>
              <a:xfrm>
                <a:off x="6530076" y="2151153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339" y="340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3"/>
              <p:cNvSpPr/>
              <p:nvPr/>
            </p:nvSpPr>
            <p:spPr>
              <a:xfrm>
                <a:off x="6547376" y="2151153"/>
                <a:ext cx="10472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341" y="340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3"/>
              <p:cNvSpPr/>
              <p:nvPr/>
            </p:nvSpPr>
            <p:spPr>
              <a:xfrm>
                <a:off x="6564737" y="2151153"/>
                <a:ext cx="10411" cy="1041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40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340" y="34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3"/>
              <p:cNvSpPr/>
              <p:nvPr/>
            </p:nvSpPr>
            <p:spPr>
              <a:xfrm>
                <a:off x="6466940" y="2411264"/>
                <a:ext cx="10472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41" y="34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3"/>
              <p:cNvSpPr/>
              <p:nvPr/>
            </p:nvSpPr>
            <p:spPr>
              <a:xfrm>
                <a:off x="6484301" y="2411264"/>
                <a:ext cx="46420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341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515" y="341"/>
                    </a:lnTo>
                    <a:lnTo>
                      <a:pt x="15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3"/>
              <p:cNvSpPr/>
              <p:nvPr/>
            </p:nvSpPr>
            <p:spPr>
              <a:xfrm>
                <a:off x="6449640" y="2411264"/>
                <a:ext cx="10380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1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339" y="34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3"/>
              <p:cNvSpPr/>
              <p:nvPr/>
            </p:nvSpPr>
            <p:spPr>
              <a:xfrm>
                <a:off x="6538772" y="2395220"/>
                <a:ext cx="28293" cy="28201"/>
              </a:xfrm>
              <a:custGeom>
                <a:avLst/>
                <a:gdLst/>
                <a:ahLst/>
                <a:cxnLst/>
                <a:rect l="l" t="t" r="r" b="b"/>
                <a:pathLst>
                  <a:path w="924" h="921" extrusionOk="0">
                    <a:moveTo>
                      <a:pt x="583" y="339"/>
                    </a:moveTo>
                    <a:lnTo>
                      <a:pt x="583" y="582"/>
                    </a:lnTo>
                    <a:lnTo>
                      <a:pt x="340" y="582"/>
                    </a:lnTo>
                    <a:lnTo>
                      <a:pt x="340" y="339"/>
                    </a:lnTo>
                    <a:close/>
                    <a:moveTo>
                      <a:pt x="1" y="0"/>
                    </a:moveTo>
                    <a:lnTo>
                      <a:pt x="1" y="921"/>
                    </a:lnTo>
                    <a:lnTo>
                      <a:pt x="923" y="921"/>
                    </a:lnTo>
                    <a:lnTo>
                      <a:pt x="9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3"/>
              <p:cNvSpPr/>
              <p:nvPr/>
            </p:nvSpPr>
            <p:spPr>
              <a:xfrm>
                <a:off x="6486818" y="1731513"/>
                <a:ext cx="249124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1806" extrusionOk="0">
                    <a:moveTo>
                      <a:pt x="912" y="0"/>
                    </a:moveTo>
                    <a:lnTo>
                      <a:pt x="723" y="192"/>
                    </a:lnTo>
                    <a:lnTo>
                      <a:pt x="963" y="433"/>
                    </a:lnTo>
                    <a:lnTo>
                      <a:pt x="1053" y="339"/>
                    </a:lnTo>
                    <a:lnTo>
                      <a:pt x="7083" y="339"/>
                    </a:lnTo>
                    <a:lnTo>
                      <a:pt x="7556" y="816"/>
                    </a:lnTo>
                    <a:lnTo>
                      <a:pt x="5556" y="816"/>
                    </a:lnTo>
                    <a:lnTo>
                      <a:pt x="5556" y="1155"/>
                    </a:lnTo>
                    <a:lnTo>
                      <a:pt x="7795" y="1155"/>
                    </a:lnTo>
                    <a:lnTo>
                      <a:pt x="7795" y="1464"/>
                    </a:lnTo>
                    <a:lnTo>
                      <a:pt x="339" y="1464"/>
                    </a:lnTo>
                    <a:lnTo>
                      <a:pt x="339" y="1055"/>
                    </a:lnTo>
                    <a:lnTo>
                      <a:pt x="723" y="673"/>
                    </a:lnTo>
                    <a:lnTo>
                      <a:pt x="482" y="433"/>
                    </a:lnTo>
                    <a:lnTo>
                      <a:pt x="0" y="915"/>
                    </a:lnTo>
                    <a:lnTo>
                      <a:pt x="0" y="1805"/>
                    </a:lnTo>
                    <a:lnTo>
                      <a:pt x="8136" y="1805"/>
                    </a:lnTo>
                    <a:lnTo>
                      <a:pt x="8136" y="915"/>
                    </a:lnTo>
                    <a:lnTo>
                      <a:pt x="72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3"/>
              <p:cNvSpPr/>
              <p:nvPr/>
            </p:nvSpPr>
            <p:spPr>
              <a:xfrm>
                <a:off x="6410233" y="2128678"/>
                <a:ext cx="63292" cy="212595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6943" extrusionOk="0">
                    <a:moveTo>
                      <a:pt x="329" y="1"/>
                    </a:moveTo>
                    <a:lnTo>
                      <a:pt x="1" y="84"/>
                    </a:lnTo>
                    <a:lnTo>
                      <a:pt x="1737" y="6942"/>
                    </a:lnTo>
                    <a:lnTo>
                      <a:pt x="2066" y="6859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3"/>
              <p:cNvSpPr/>
              <p:nvPr/>
            </p:nvSpPr>
            <p:spPr>
              <a:xfrm>
                <a:off x="6469389" y="2362273"/>
                <a:ext cx="12677" cy="1261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412" extrusionOk="0">
                    <a:moveTo>
                      <a:pt x="330" y="0"/>
                    </a:moveTo>
                    <a:lnTo>
                      <a:pt x="0" y="84"/>
                    </a:lnTo>
                    <a:lnTo>
                      <a:pt x="84" y="411"/>
                    </a:lnTo>
                    <a:lnTo>
                      <a:pt x="413" y="328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3"/>
              <p:cNvSpPr/>
              <p:nvPr/>
            </p:nvSpPr>
            <p:spPr>
              <a:xfrm>
                <a:off x="6465164" y="2345463"/>
                <a:ext cx="12677" cy="12677"/>
              </a:xfrm>
              <a:custGeom>
                <a:avLst/>
                <a:gdLst/>
                <a:ahLst/>
                <a:cxnLst/>
                <a:rect l="l" t="t" r="r" b="b"/>
                <a:pathLst>
                  <a:path w="414" h="414" extrusionOk="0">
                    <a:moveTo>
                      <a:pt x="330" y="0"/>
                    </a:moveTo>
                    <a:lnTo>
                      <a:pt x="1" y="84"/>
                    </a:lnTo>
                    <a:lnTo>
                      <a:pt x="84" y="413"/>
                    </a:lnTo>
                    <a:lnTo>
                      <a:pt x="414" y="330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3"/>
              <p:cNvSpPr/>
              <p:nvPr/>
            </p:nvSpPr>
            <p:spPr>
              <a:xfrm>
                <a:off x="6675365" y="2158318"/>
                <a:ext cx="12707" cy="12677"/>
              </a:xfrm>
              <a:custGeom>
                <a:avLst/>
                <a:gdLst/>
                <a:ahLst/>
                <a:cxnLst/>
                <a:rect l="l" t="t" r="r" b="b"/>
                <a:pathLst>
                  <a:path w="415" h="414" extrusionOk="0">
                    <a:moveTo>
                      <a:pt x="84" y="1"/>
                    </a:moveTo>
                    <a:lnTo>
                      <a:pt x="1" y="330"/>
                    </a:lnTo>
                    <a:lnTo>
                      <a:pt x="331" y="414"/>
                    </a:lnTo>
                    <a:lnTo>
                      <a:pt x="414" y="8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3"/>
              <p:cNvSpPr/>
              <p:nvPr/>
            </p:nvSpPr>
            <p:spPr>
              <a:xfrm>
                <a:off x="6679590" y="2141630"/>
                <a:ext cx="12677" cy="12677"/>
              </a:xfrm>
              <a:custGeom>
                <a:avLst/>
                <a:gdLst/>
                <a:ahLst/>
                <a:cxnLst/>
                <a:rect l="l" t="t" r="r" b="b"/>
                <a:pathLst>
                  <a:path w="414" h="414" extrusionOk="0">
                    <a:moveTo>
                      <a:pt x="84" y="0"/>
                    </a:moveTo>
                    <a:lnTo>
                      <a:pt x="1" y="330"/>
                    </a:lnTo>
                    <a:lnTo>
                      <a:pt x="330" y="413"/>
                    </a:lnTo>
                    <a:lnTo>
                      <a:pt x="414" y="83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3"/>
              <p:cNvSpPr/>
              <p:nvPr/>
            </p:nvSpPr>
            <p:spPr>
              <a:xfrm>
                <a:off x="6625670" y="2175250"/>
                <a:ext cx="58117" cy="191987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6270" extrusionOk="0">
                    <a:moveTo>
                      <a:pt x="1568" y="0"/>
                    </a:moveTo>
                    <a:lnTo>
                      <a:pt x="0" y="6186"/>
                    </a:lnTo>
                    <a:lnTo>
                      <a:pt x="330" y="6269"/>
                    </a:lnTo>
                    <a:lnTo>
                      <a:pt x="1898" y="83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3"/>
              <p:cNvSpPr/>
              <p:nvPr/>
            </p:nvSpPr>
            <p:spPr>
              <a:xfrm>
                <a:off x="6465654" y="2088690"/>
                <a:ext cx="17178" cy="46696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525" extrusionOk="0">
                    <a:moveTo>
                      <a:pt x="336" y="1"/>
                    </a:moveTo>
                    <a:lnTo>
                      <a:pt x="1" y="51"/>
                    </a:lnTo>
                    <a:lnTo>
                      <a:pt x="225" y="1524"/>
                    </a:lnTo>
                    <a:lnTo>
                      <a:pt x="561" y="1474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3"/>
              <p:cNvSpPr/>
              <p:nvPr/>
            </p:nvSpPr>
            <p:spPr>
              <a:xfrm>
                <a:off x="6495905" y="2287684"/>
                <a:ext cx="11911" cy="11911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337" y="1"/>
                    </a:moveTo>
                    <a:lnTo>
                      <a:pt x="0" y="53"/>
                    </a:lnTo>
                    <a:lnTo>
                      <a:pt x="53" y="389"/>
                    </a:lnTo>
                    <a:lnTo>
                      <a:pt x="388" y="338"/>
                    </a:lnTo>
                    <a:lnTo>
                      <a:pt x="3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3"/>
              <p:cNvSpPr/>
              <p:nvPr/>
            </p:nvSpPr>
            <p:spPr>
              <a:xfrm>
                <a:off x="6493303" y="2270599"/>
                <a:ext cx="118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335" y="1"/>
                    </a:moveTo>
                    <a:lnTo>
                      <a:pt x="0" y="52"/>
                    </a:lnTo>
                    <a:lnTo>
                      <a:pt x="51" y="387"/>
                    </a:lnTo>
                    <a:lnTo>
                      <a:pt x="386" y="336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3"/>
              <p:cNvSpPr/>
              <p:nvPr/>
            </p:nvSpPr>
            <p:spPr>
              <a:xfrm>
                <a:off x="6498508" y="2304831"/>
                <a:ext cx="17055" cy="45991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502" extrusionOk="0">
                    <a:moveTo>
                      <a:pt x="337" y="1"/>
                    </a:moveTo>
                    <a:lnTo>
                      <a:pt x="0" y="52"/>
                    </a:lnTo>
                    <a:lnTo>
                      <a:pt x="222" y="1501"/>
                    </a:lnTo>
                    <a:lnTo>
                      <a:pt x="557" y="1449"/>
                    </a:lnTo>
                    <a:lnTo>
                      <a:pt x="3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3"/>
              <p:cNvSpPr/>
              <p:nvPr/>
            </p:nvSpPr>
            <p:spPr>
              <a:xfrm>
                <a:off x="6594377" y="2282816"/>
                <a:ext cx="22904" cy="8420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2750" extrusionOk="0">
                    <a:moveTo>
                      <a:pt x="412" y="0"/>
                    </a:moveTo>
                    <a:lnTo>
                      <a:pt x="1" y="2698"/>
                    </a:lnTo>
                    <a:lnTo>
                      <a:pt x="338" y="2749"/>
                    </a:lnTo>
                    <a:lnTo>
                      <a:pt x="747" y="51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3"/>
              <p:cNvSpPr/>
              <p:nvPr/>
            </p:nvSpPr>
            <p:spPr>
              <a:xfrm>
                <a:off x="6628211" y="2116431"/>
                <a:ext cx="14300" cy="27619"/>
              </a:xfrm>
              <a:custGeom>
                <a:avLst/>
                <a:gdLst/>
                <a:ahLst/>
                <a:cxnLst/>
                <a:rect l="l" t="t" r="r" b="b"/>
                <a:pathLst>
                  <a:path w="467" h="902" extrusionOk="0">
                    <a:moveTo>
                      <a:pt x="129" y="0"/>
                    </a:moveTo>
                    <a:lnTo>
                      <a:pt x="1" y="848"/>
                    </a:lnTo>
                    <a:lnTo>
                      <a:pt x="338" y="901"/>
                    </a:lnTo>
                    <a:lnTo>
                      <a:pt x="466" y="5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3"/>
              <p:cNvSpPr/>
              <p:nvPr/>
            </p:nvSpPr>
            <p:spPr>
              <a:xfrm>
                <a:off x="6633202" y="2099284"/>
                <a:ext cx="11911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53" y="1"/>
                    </a:moveTo>
                    <a:lnTo>
                      <a:pt x="1" y="336"/>
                    </a:lnTo>
                    <a:lnTo>
                      <a:pt x="338" y="387"/>
                    </a:lnTo>
                    <a:lnTo>
                      <a:pt x="389" y="5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3"/>
              <p:cNvSpPr/>
              <p:nvPr/>
            </p:nvSpPr>
            <p:spPr>
              <a:xfrm>
                <a:off x="6635866" y="2082137"/>
                <a:ext cx="11850" cy="11911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52" y="1"/>
                    </a:moveTo>
                    <a:lnTo>
                      <a:pt x="1" y="338"/>
                    </a:lnTo>
                    <a:lnTo>
                      <a:pt x="336" y="388"/>
                    </a:lnTo>
                    <a:lnTo>
                      <a:pt x="387" y="53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3"/>
              <p:cNvSpPr/>
              <p:nvPr/>
            </p:nvSpPr>
            <p:spPr>
              <a:xfrm>
                <a:off x="6477993" y="2110092"/>
                <a:ext cx="149824" cy="173095"/>
              </a:xfrm>
              <a:custGeom>
                <a:avLst/>
                <a:gdLst/>
                <a:ahLst/>
                <a:cxnLst/>
                <a:rect l="l" t="t" r="r" b="b"/>
                <a:pathLst>
                  <a:path w="4893" h="5653" extrusionOk="0">
                    <a:moveTo>
                      <a:pt x="2446" y="392"/>
                    </a:moveTo>
                    <a:lnTo>
                      <a:pt x="4383" y="1512"/>
                    </a:lnTo>
                    <a:lnTo>
                      <a:pt x="2446" y="2630"/>
                    </a:lnTo>
                    <a:lnTo>
                      <a:pt x="509" y="1512"/>
                    </a:lnTo>
                    <a:lnTo>
                      <a:pt x="2446" y="392"/>
                    </a:lnTo>
                    <a:close/>
                    <a:moveTo>
                      <a:pt x="4552" y="1806"/>
                    </a:moveTo>
                    <a:lnTo>
                      <a:pt x="4552" y="4042"/>
                    </a:lnTo>
                    <a:lnTo>
                      <a:pt x="2617" y="5160"/>
                    </a:lnTo>
                    <a:lnTo>
                      <a:pt x="2617" y="2925"/>
                    </a:lnTo>
                    <a:lnTo>
                      <a:pt x="4552" y="1806"/>
                    </a:lnTo>
                    <a:close/>
                    <a:moveTo>
                      <a:pt x="2446" y="1"/>
                    </a:moveTo>
                    <a:lnTo>
                      <a:pt x="0" y="1414"/>
                    </a:lnTo>
                    <a:lnTo>
                      <a:pt x="0" y="2686"/>
                    </a:lnTo>
                    <a:lnTo>
                      <a:pt x="339" y="2686"/>
                    </a:lnTo>
                    <a:lnTo>
                      <a:pt x="339" y="1806"/>
                    </a:lnTo>
                    <a:lnTo>
                      <a:pt x="2276" y="2925"/>
                    </a:lnTo>
                    <a:lnTo>
                      <a:pt x="2276" y="5160"/>
                    </a:lnTo>
                    <a:lnTo>
                      <a:pt x="339" y="4042"/>
                    </a:lnTo>
                    <a:lnTo>
                      <a:pt x="339" y="3027"/>
                    </a:lnTo>
                    <a:lnTo>
                      <a:pt x="0" y="3027"/>
                    </a:lnTo>
                    <a:lnTo>
                      <a:pt x="0" y="4239"/>
                    </a:lnTo>
                    <a:lnTo>
                      <a:pt x="2446" y="5652"/>
                    </a:lnTo>
                    <a:lnTo>
                      <a:pt x="4892" y="4239"/>
                    </a:lnTo>
                    <a:lnTo>
                      <a:pt x="4892" y="1414"/>
                    </a:lnTo>
                    <a:lnTo>
                      <a:pt x="24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3"/>
              <p:cNvSpPr/>
              <p:nvPr/>
            </p:nvSpPr>
            <p:spPr>
              <a:xfrm>
                <a:off x="6529464" y="2198827"/>
                <a:ext cx="14238" cy="14238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294" y="0"/>
                    </a:moveTo>
                    <a:lnTo>
                      <a:pt x="1" y="171"/>
                    </a:lnTo>
                    <a:lnTo>
                      <a:pt x="171" y="464"/>
                    </a:lnTo>
                    <a:lnTo>
                      <a:pt x="464" y="294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3"/>
              <p:cNvSpPr/>
              <p:nvPr/>
            </p:nvSpPr>
            <p:spPr>
              <a:xfrm>
                <a:off x="6491802" y="2216127"/>
                <a:ext cx="21893" cy="1867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10" extrusionOk="0">
                    <a:moveTo>
                      <a:pt x="546" y="1"/>
                    </a:moveTo>
                    <a:lnTo>
                      <a:pt x="0" y="316"/>
                    </a:lnTo>
                    <a:lnTo>
                      <a:pt x="169" y="609"/>
                    </a:lnTo>
                    <a:lnTo>
                      <a:pt x="714" y="296"/>
                    </a:lnTo>
                    <a:lnTo>
                      <a:pt x="5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3"/>
              <p:cNvSpPr/>
              <p:nvPr/>
            </p:nvSpPr>
            <p:spPr>
              <a:xfrm>
                <a:off x="6514491" y="2207462"/>
                <a:ext cx="14238" cy="14238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294" y="1"/>
                    </a:moveTo>
                    <a:lnTo>
                      <a:pt x="0" y="171"/>
                    </a:lnTo>
                    <a:lnTo>
                      <a:pt x="171" y="465"/>
                    </a:lnTo>
                    <a:lnTo>
                      <a:pt x="464" y="294"/>
                    </a:lnTo>
                    <a:lnTo>
                      <a:pt x="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3"/>
              <p:cNvSpPr/>
              <p:nvPr/>
            </p:nvSpPr>
            <p:spPr>
              <a:xfrm>
                <a:off x="6562747" y="2199470"/>
                <a:ext cx="19995" cy="17576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74" extrusionOk="0">
                    <a:moveTo>
                      <a:pt x="171" y="1"/>
                    </a:moveTo>
                    <a:lnTo>
                      <a:pt x="1" y="294"/>
                    </a:lnTo>
                    <a:lnTo>
                      <a:pt x="483" y="574"/>
                    </a:lnTo>
                    <a:lnTo>
                      <a:pt x="653" y="27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3"/>
              <p:cNvSpPr/>
              <p:nvPr/>
            </p:nvSpPr>
            <p:spPr>
              <a:xfrm>
                <a:off x="6598541" y="2220108"/>
                <a:ext cx="14238" cy="14238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171" y="1"/>
                    </a:moveTo>
                    <a:lnTo>
                      <a:pt x="0" y="295"/>
                    </a:lnTo>
                    <a:lnTo>
                      <a:pt x="296" y="465"/>
                    </a:lnTo>
                    <a:lnTo>
                      <a:pt x="464" y="170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3"/>
              <p:cNvSpPr/>
              <p:nvPr/>
            </p:nvSpPr>
            <p:spPr>
              <a:xfrm>
                <a:off x="6583568" y="2211412"/>
                <a:ext cx="14238" cy="14238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171" y="1"/>
                    </a:moveTo>
                    <a:lnTo>
                      <a:pt x="0" y="294"/>
                    </a:lnTo>
                    <a:lnTo>
                      <a:pt x="294" y="464"/>
                    </a:lnTo>
                    <a:lnTo>
                      <a:pt x="464" y="171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7" name="Google Shape;827;p33"/>
            <p:cNvSpPr/>
            <p:nvPr/>
          </p:nvSpPr>
          <p:spPr>
            <a:xfrm>
              <a:off x="6260150" y="3664303"/>
              <a:ext cx="1746600" cy="8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rtl="0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</a:rPr>
                <a:t>To</a:t>
              </a:r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 add more of an ominous vibe to the setting</a:t>
              </a:r>
              <a:r>
                <a:rPr lang="en-US" dirty="0">
                  <a:solidFill>
                    <a:schemeClr val="bg1"/>
                  </a:solidFill>
                </a:rPr>
                <a:t> and</a:t>
              </a:r>
              <a:r>
                <a:rPr lang="en-GB" b="0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 neon lights to give a sci-fi fee</a:t>
              </a:r>
              <a:endParaRPr lang="en-GB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828" name="Google Shape;828;p33"/>
            <p:cNvSpPr txBox="1"/>
            <p:nvPr/>
          </p:nvSpPr>
          <p:spPr>
            <a:xfrm>
              <a:off x="6260150" y="3140157"/>
              <a:ext cx="1746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Cinzel"/>
                  <a:ea typeface="Cinzel"/>
                  <a:cs typeface="Cinzel"/>
                  <a:sym typeface="Cinzel"/>
                </a:rPr>
                <a:t>Fogs and neon</a:t>
              </a:r>
              <a:endParaRPr sz="2000" b="1" dirty="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CCD9392-2598-21C1-3B33-FC570E04A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58" y="975004"/>
            <a:ext cx="2111022" cy="1820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E21543-4836-3444-C50E-A78CA9A75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44" y="995100"/>
            <a:ext cx="2236967" cy="18205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F22E22-B638-C664-D01B-3A2382467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934" y="975004"/>
            <a:ext cx="1925742" cy="18205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ci-fi Short Film Pitch Deck Infographics by Slidesgo">
  <a:themeElements>
    <a:clrScheme name="Simple Light">
      <a:dk1>
        <a:srgbClr val="161616"/>
      </a:dk1>
      <a:lt1>
        <a:srgbClr val="FFFFFF"/>
      </a:lt1>
      <a:dk2>
        <a:srgbClr val="FAF9EC"/>
      </a:dk2>
      <a:lt2>
        <a:srgbClr val="160D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AF9E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34</Slides>
  <Notes>34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Sci-fi Short Film Pitch Deck Infographics by Slidesgo</vt:lpstr>
      <vt:lpstr>Slidesgo Final Pages</vt:lpstr>
      <vt:lpstr>Voidrunner  Echoes of darkness</vt:lpstr>
      <vt:lpstr>Overview</vt:lpstr>
      <vt:lpstr>Game overview </vt:lpstr>
      <vt:lpstr>Story and exploration</vt:lpstr>
      <vt:lpstr>Objective</vt:lpstr>
      <vt:lpstr>Game mechanics</vt:lpstr>
      <vt:lpstr>Enemies</vt:lpstr>
      <vt:lpstr>Tools and upgrades</vt:lpstr>
      <vt:lpstr>Visual style</vt:lpstr>
      <vt:lpstr>Sound design</vt:lpstr>
      <vt:lpstr>Objective</vt:lpstr>
      <vt:lpstr>Obstacles</vt:lpstr>
      <vt:lpstr>Sci-fi short film pitch deck</vt:lpstr>
      <vt:lpstr>Sci-fi short film pitch deck</vt:lpstr>
      <vt:lpstr>Sci-fi short film pitch deck</vt:lpstr>
      <vt:lpstr>Sci-fi short film pitch deck</vt:lpstr>
      <vt:lpstr>Sci-fi short film pitch deck</vt:lpstr>
      <vt:lpstr>Sci-fi short film pitch deck</vt:lpstr>
      <vt:lpstr>Sci-fi short film pitch deck</vt:lpstr>
      <vt:lpstr>Sci-fi short film pitch deck</vt:lpstr>
      <vt:lpstr>Sci-fi short film pitch deck</vt:lpstr>
      <vt:lpstr>Sci-fi short film pitch deck</vt:lpstr>
      <vt:lpstr>Sci-fi short film pitch deck</vt:lpstr>
      <vt:lpstr>Sci-fi short film pitch deck</vt:lpstr>
      <vt:lpstr>Sci-fi short film pitch deck</vt:lpstr>
      <vt:lpstr>Sci-fi short film pitch deck</vt:lpstr>
      <vt:lpstr>Sci-fi short film pitch deck</vt:lpstr>
      <vt:lpstr>Sci-fi short film pitch deck</vt:lpstr>
      <vt:lpstr>Sci-fi short film pitch deck</vt:lpstr>
      <vt:lpstr>Sci-fi short film pitch deck</vt:lpstr>
      <vt:lpstr>Sci-fi short film pitch deck </vt:lpstr>
      <vt:lpstr>Sci-fi short film pitch deck </vt:lpstr>
      <vt:lpstr>Sci-fi short film pitch deck </vt:lpstr>
      <vt:lpstr>Sci-fi short film pitch deck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Sci-Fi Film Pitch Deck INFOGRAPHICS</dc:title>
  <cp:lastModifiedBy>sabrina cello</cp:lastModifiedBy>
  <cp:revision>8</cp:revision>
  <dcterms:modified xsi:type="dcterms:W3CDTF">2024-06-28T06:42:27Z</dcterms:modified>
</cp:coreProperties>
</file>